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8" r:id="rId5"/>
    <p:sldId id="279" r:id="rId6"/>
    <p:sldId id="280" r:id="rId7"/>
    <p:sldId id="297" r:id="rId8"/>
    <p:sldId id="306" r:id="rId9"/>
    <p:sldId id="307" r:id="rId10"/>
    <p:sldId id="308" r:id="rId11"/>
    <p:sldId id="303" r:id="rId12"/>
    <p:sldId id="293" r:id="rId13"/>
    <p:sldId id="301" r:id="rId14"/>
    <p:sldId id="302" r:id="rId15"/>
    <p:sldId id="304" r:id="rId16"/>
    <p:sldId id="312" r:id="rId17"/>
    <p:sldId id="310" r:id="rId18"/>
    <p:sldId id="311" r:id="rId19"/>
    <p:sldId id="313" r:id="rId20"/>
    <p:sldId id="298" r:id="rId21"/>
    <p:sldId id="294" r:id="rId22"/>
    <p:sldId id="296" r:id="rId23"/>
    <p:sldId id="305" r:id="rId24"/>
    <p:sldId id="299" r:id="rId25"/>
    <p:sldId id="300" r:id="rId26"/>
    <p:sldId id="309" r:id="rId27"/>
    <p:sldId id="292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83881-D3B2-49F0-94BC-BEB0D0C77A65}" v="1129" dt="2022-05-10T12:54:44.976"/>
    <p1510:client id="{6EE4F973-54C6-4ED4-A976-5A0F51E1768E}" v="22" dt="2022-05-10T10:21:22.848"/>
    <p1510:client id="{71FD8371-86B9-CE47-B428-E8E660306CCB}" v="563" vWet="564" dt="2022-05-10T12:45:58.584"/>
    <p1510:client id="{9795ADEA-69CB-DD3C-0D43-0D387911F012}" v="21" dt="2022-05-10T11:47:10.435"/>
    <p1510:client id="{B681B3DE-1CEB-4B7E-BF1D-784BBEE2DF40}" v="1821" dt="2022-05-10T12:13:02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pos="597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RAHMAN ALSUWAIDAN" userId="S::g202111030@kfupm.edu.sa::9f82ce36-c18c-4ae0-9e47-02b091398c8b" providerId="AD" clId="Web-{E13F924C-012A-5FEF-16D0-D29958F90BD1}"/>
    <pc:docChg chg="modSld">
      <pc:chgData name="ABDULRAHMAN ALSUWAIDAN" userId="S::g202111030@kfupm.edu.sa::9f82ce36-c18c-4ae0-9e47-02b091398c8b" providerId="AD" clId="Web-{E13F924C-012A-5FEF-16D0-D29958F90BD1}" dt="2021-12-11T19:36:53.664" v="71" actId="20577"/>
      <pc:docMkLst>
        <pc:docMk/>
      </pc:docMkLst>
      <pc:sldChg chg="modSp">
        <pc:chgData name="ABDULRAHMAN ALSUWAIDAN" userId="S::g202111030@kfupm.edu.sa::9f82ce36-c18c-4ae0-9e47-02b091398c8b" providerId="AD" clId="Web-{E13F924C-012A-5FEF-16D0-D29958F90BD1}" dt="2021-12-11T19:36:04.553" v="16" actId="20577"/>
        <pc:sldMkLst>
          <pc:docMk/>
          <pc:sldMk cId="310042212" sldId="262"/>
        </pc:sldMkLst>
        <pc:spChg chg="mod">
          <ac:chgData name="ABDULRAHMAN ALSUWAIDAN" userId="S::g202111030@kfupm.edu.sa::9f82ce36-c18c-4ae0-9e47-02b091398c8b" providerId="AD" clId="Web-{E13F924C-012A-5FEF-16D0-D29958F90BD1}" dt="2021-12-11T19:36:04.553" v="16" actId="20577"/>
          <ac:spMkLst>
            <pc:docMk/>
            <pc:sldMk cId="310042212" sldId="262"/>
            <ac:spMk id="18" creationId="{92896B42-4638-40D0-8887-7AB8D1D86B3D}"/>
          </ac:spMkLst>
        </pc:spChg>
      </pc:sldChg>
      <pc:sldChg chg="modSp">
        <pc:chgData name="ABDULRAHMAN ALSUWAIDAN" userId="S::g202111030@kfupm.edu.sa::9f82ce36-c18c-4ae0-9e47-02b091398c8b" providerId="AD" clId="Web-{E13F924C-012A-5FEF-16D0-D29958F90BD1}" dt="2021-12-11T19:36:35.663" v="44" actId="20577"/>
        <pc:sldMkLst>
          <pc:docMk/>
          <pc:sldMk cId="2973707689" sldId="263"/>
        </pc:sldMkLst>
        <pc:spChg chg="mod">
          <ac:chgData name="ABDULRAHMAN ALSUWAIDAN" userId="S::g202111030@kfupm.edu.sa::9f82ce36-c18c-4ae0-9e47-02b091398c8b" providerId="AD" clId="Web-{E13F924C-012A-5FEF-16D0-D29958F90BD1}" dt="2021-12-11T19:36:35.663" v="44" actId="20577"/>
          <ac:spMkLst>
            <pc:docMk/>
            <pc:sldMk cId="2973707689" sldId="263"/>
            <ac:spMk id="13" creationId="{F64048FA-1C7E-4BEF-8273-A6490A2211F4}"/>
          </ac:spMkLst>
        </pc:spChg>
      </pc:sldChg>
      <pc:sldChg chg="modSp">
        <pc:chgData name="ABDULRAHMAN ALSUWAIDAN" userId="S::g202111030@kfupm.edu.sa::9f82ce36-c18c-4ae0-9e47-02b091398c8b" providerId="AD" clId="Web-{E13F924C-012A-5FEF-16D0-D29958F90BD1}" dt="2021-12-11T19:35:59.788" v="10" actId="20577"/>
        <pc:sldMkLst>
          <pc:docMk/>
          <pc:sldMk cId="3891516162" sldId="269"/>
        </pc:sldMkLst>
        <pc:spChg chg="mod">
          <ac:chgData name="ABDULRAHMAN ALSUWAIDAN" userId="S::g202111030@kfupm.edu.sa::9f82ce36-c18c-4ae0-9e47-02b091398c8b" providerId="AD" clId="Web-{E13F924C-012A-5FEF-16D0-D29958F90BD1}" dt="2021-12-11T19:35:59.788" v="10" actId="20577"/>
          <ac:spMkLst>
            <pc:docMk/>
            <pc:sldMk cId="3891516162" sldId="269"/>
            <ac:spMk id="14" creationId="{E3E5EE03-FBF6-46F5-8085-716AC6CE1C8C}"/>
          </ac:spMkLst>
        </pc:spChg>
      </pc:sldChg>
      <pc:sldChg chg="modSp">
        <pc:chgData name="ABDULRAHMAN ALSUWAIDAN" userId="S::g202111030@kfupm.edu.sa::9f82ce36-c18c-4ae0-9e47-02b091398c8b" providerId="AD" clId="Web-{E13F924C-012A-5FEF-16D0-D29958F90BD1}" dt="2021-12-11T19:36:43.304" v="51" actId="20577"/>
        <pc:sldMkLst>
          <pc:docMk/>
          <pc:sldMk cId="3108095315" sldId="271"/>
        </pc:sldMkLst>
        <pc:spChg chg="mod">
          <ac:chgData name="ABDULRAHMAN ALSUWAIDAN" userId="S::g202111030@kfupm.edu.sa::9f82ce36-c18c-4ae0-9e47-02b091398c8b" providerId="AD" clId="Web-{E13F924C-012A-5FEF-16D0-D29958F90BD1}" dt="2021-12-11T19:36:43.304" v="51" actId="20577"/>
          <ac:spMkLst>
            <pc:docMk/>
            <pc:sldMk cId="3108095315" sldId="271"/>
            <ac:spMk id="18" creationId="{92896B42-4638-40D0-8887-7AB8D1D86B3D}"/>
          </ac:spMkLst>
        </pc:spChg>
      </pc:sldChg>
      <pc:sldChg chg="modSp">
        <pc:chgData name="ABDULRAHMAN ALSUWAIDAN" userId="S::g202111030@kfupm.edu.sa::9f82ce36-c18c-4ae0-9e47-02b091398c8b" providerId="AD" clId="Web-{E13F924C-012A-5FEF-16D0-D29958F90BD1}" dt="2021-12-11T19:36:48.195" v="63" actId="20577"/>
        <pc:sldMkLst>
          <pc:docMk/>
          <pc:sldMk cId="3912669797" sldId="273"/>
        </pc:sldMkLst>
        <pc:spChg chg="mod">
          <ac:chgData name="ABDULRAHMAN ALSUWAIDAN" userId="S::g202111030@kfupm.edu.sa::9f82ce36-c18c-4ae0-9e47-02b091398c8b" providerId="AD" clId="Web-{E13F924C-012A-5FEF-16D0-D29958F90BD1}" dt="2021-12-11T19:36:48.195" v="63" actId="20577"/>
          <ac:spMkLst>
            <pc:docMk/>
            <pc:sldMk cId="3912669797" sldId="273"/>
            <ac:spMk id="18" creationId="{92896B42-4638-40D0-8887-7AB8D1D86B3D}"/>
          </ac:spMkLst>
        </pc:spChg>
      </pc:sldChg>
      <pc:sldChg chg="modSp">
        <pc:chgData name="ABDULRAHMAN ALSUWAIDAN" userId="S::g202111030@kfupm.edu.sa::9f82ce36-c18c-4ae0-9e47-02b091398c8b" providerId="AD" clId="Web-{E13F924C-012A-5FEF-16D0-D29958F90BD1}" dt="2021-12-11T19:36:53.664" v="71" actId="20577"/>
        <pc:sldMkLst>
          <pc:docMk/>
          <pc:sldMk cId="3063363365" sldId="274"/>
        </pc:sldMkLst>
        <pc:spChg chg="mod">
          <ac:chgData name="ABDULRAHMAN ALSUWAIDAN" userId="S::g202111030@kfupm.edu.sa::9f82ce36-c18c-4ae0-9e47-02b091398c8b" providerId="AD" clId="Web-{E13F924C-012A-5FEF-16D0-D29958F90BD1}" dt="2021-12-11T19:36:53.664" v="71" actId="20577"/>
          <ac:spMkLst>
            <pc:docMk/>
            <pc:sldMk cId="3063363365" sldId="274"/>
            <ac:spMk id="18" creationId="{92896B42-4638-40D0-8887-7AB8D1D86B3D}"/>
          </ac:spMkLst>
        </pc:spChg>
      </pc:sldChg>
    </pc:docChg>
  </pc:docChgLst>
  <pc:docChgLst>
    <pc:chgData name="Guest User" userId="S::urn:spo:anon#1c9abbd0de15e816842f96e53d1ba6c66a438092849ce143b1d7bdd0f2c58bfc::" providerId="AD" clId="Web-{64CEF58B-D237-46A9-95DF-92DAD6CF6585}"/>
    <pc:docChg chg="modSld">
      <pc:chgData name="Guest User" userId="S::urn:spo:anon#1c9abbd0de15e816842f96e53d1ba6c66a438092849ce143b1d7bdd0f2c58bfc::" providerId="AD" clId="Web-{64CEF58B-D237-46A9-95DF-92DAD6CF6585}" dt="2021-12-11T17:59:17.757" v="114" actId="20577"/>
      <pc:docMkLst>
        <pc:docMk/>
      </pc:docMkLst>
      <pc:sldChg chg="modSp">
        <pc:chgData name="Guest User" userId="S::urn:spo:anon#1c9abbd0de15e816842f96e53d1ba6c66a438092849ce143b1d7bdd0f2c58bfc::" providerId="AD" clId="Web-{64CEF58B-D237-46A9-95DF-92DAD6CF6585}" dt="2021-12-11T17:59:17.757" v="114" actId="20577"/>
        <pc:sldMkLst>
          <pc:docMk/>
          <pc:sldMk cId="972005540" sldId="259"/>
        </pc:sldMkLst>
        <pc:spChg chg="mod">
          <ac:chgData name="Guest User" userId="S::urn:spo:anon#1c9abbd0de15e816842f96e53d1ba6c66a438092849ce143b1d7bdd0f2c58bfc::" providerId="AD" clId="Web-{64CEF58B-D237-46A9-95DF-92DAD6CF6585}" dt="2021-12-11T17:59:17.757" v="114" actId="20577"/>
          <ac:spMkLst>
            <pc:docMk/>
            <pc:sldMk cId="972005540" sldId="259"/>
            <ac:spMk id="7" creationId="{2482DBEC-EE72-4155-ACC5-87E80C5606A9}"/>
          </ac:spMkLst>
        </pc:spChg>
        <pc:spChg chg="mod">
          <ac:chgData name="Guest User" userId="S::urn:spo:anon#1c9abbd0de15e816842f96e53d1ba6c66a438092849ce143b1d7bdd0f2c58bfc::" providerId="AD" clId="Web-{64CEF58B-D237-46A9-95DF-92DAD6CF6585}" dt="2021-12-11T17:44:27.843" v="16" actId="20577"/>
          <ac:spMkLst>
            <pc:docMk/>
            <pc:sldMk cId="972005540" sldId="259"/>
            <ac:spMk id="9" creationId="{53469036-D1FB-4164-96AE-B6D8CECCFC96}"/>
          </ac:spMkLst>
        </pc:spChg>
      </pc:sldChg>
    </pc:docChg>
  </pc:docChgLst>
  <pc:docChgLst>
    <pc:chgData name="Guest User" userId="S::urn:spo:anon#1c9abbd0de15e816842f96e53d1ba6c66a438092849ce143b1d7bdd0f2c58bfc::" providerId="AD" clId="Web-{0FE27E10-B7FC-61E9-5EA5-6307B3EB01F2}"/>
    <pc:docChg chg="addSld modSld">
      <pc:chgData name="Guest User" userId="S::urn:spo:anon#1c9abbd0de15e816842f96e53d1ba6c66a438092849ce143b1d7bdd0f2c58bfc::" providerId="AD" clId="Web-{0FE27E10-B7FC-61E9-5EA5-6307B3EB01F2}" dt="2021-12-13T11:42:53.868" v="196" actId="20577"/>
      <pc:docMkLst>
        <pc:docMk/>
      </pc:docMkLst>
      <pc:sldChg chg="modSp">
        <pc:chgData name="Guest User" userId="S::urn:spo:anon#1c9abbd0de15e816842f96e53d1ba6c66a438092849ce143b1d7bdd0f2c58bfc::" providerId="AD" clId="Web-{0FE27E10-B7FC-61E9-5EA5-6307B3EB01F2}" dt="2021-12-13T11:15:39.061" v="188" actId="20577"/>
        <pc:sldMkLst>
          <pc:docMk/>
          <pc:sldMk cId="3555144106" sldId="279"/>
        </pc:sldMkLst>
        <pc:spChg chg="mod">
          <ac:chgData name="Guest User" userId="S::urn:spo:anon#1c9abbd0de15e816842f96e53d1ba6c66a438092849ce143b1d7bdd0f2c58bfc::" providerId="AD" clId="Web-{0FE27E10-B7FC-61E9-5EA5-6307B3EB01F2}" dt="2021-12-13T11:15:39.061" v="188" actId="20577"/>
          <ac:spMkLst>
            <pc:docMk/>
            <pc:sldMk cId="3555144106" sldId="279"/>
            <ac:spMk id="16" creationId="{1DCFA8A2-3FB8-48CA-933D-0800A9D2A2A2}"/>
          </ac:spMkLst>
        </pc:spChg>
      </pc:sldChg>
      <pc:sldChg chg="modSp add">
        <pc:chgData name="Guest User" userId="S::urn:spo:anon#1c9abbd0de15e816842f96e53d1ba6c66a438092849ce143b1d7bdd0f2c58bfc::" providerId="AD" clId="Web-{0FE27E10-B7FC-61E9-5EA5-6307B3EB01F2}" dt="2021-12-13T11:42:53.868" v="196" actId="20577"/>
        <pc:sldMkLst>
          <pc:docMk/>
          <pc:sldMk cId="3852794244" sldId="282"/>
        </pc:sldMkLst>
        <pc:spChg chg="mod">
          <ac:chgData name="Guest User" userId="S::urn:spo:anon#1c9abbd0de15e816842f96e53d1ba6c66a438092849ce143b1d7bdd0f2c58bfc::" providerId="AD" clId="Web-{0FE27E10-B7FC-61E9-5EA5-6307B3EB01F2}" dt="2021-12-13T11:42:53.868" v="196" actId="20577"/>
          <ac:spMkLst>
            <pc:docMk/>
            <pc:sldMk cId="3852794244" sldId="282"/>
            <ac:spMk id="7" creationId="{2482DBEC-EE72-4155-ACC5-87E80C5606A9}"/>
          </ac:spMkLst>
        </pc:spChg>
      </pc:sldChg>
      <pc:sldChg chg="modSp add replId">
        <pc:chgData name="Guest User" userId="S::urn:spo:anon#1c9abbd0de15e816842f96e53d1ba6c66a438092849ce143b1d7bdd0f2c58bfc::" providerId="AD" clId="Web-{0FE27E10-B7FC-61E9-5EA5-6307B3EB01F2}" dt="2021-12-13T11:14:13.605" v="142" actId="1076"/>
        <pc:sldMkLst>
          <pc:docMk/>
          <pc:sldMk cId="4011900599" sldId="283"/>
        </pc:sldMkLst>
        <pc:spChg chg="mod">
          <ac:chgData name="Guest User" userId="S::urn:spo:anon#1c9abbd0de15e816842f96e53d1ba6c66a438092849ce143b1d7bdd0f2c58bfc::" providerId="AD" clId="Web-{0FE27E10-B7FC-61E9-5EA5-6307B3EB01F2}" dt="2021-12-13T10:20:28.316" v="13" actId="20577"/>
          <ac:spMkLst>
            <pc:docMk/>
            <pc:sldMk cId="4011900599" sldId="283"/>
            <ac:spMk id="41" creationId="{1ABD613F-111C-41D6-9F8E-8B2C42A5E047}"/>
          </ac:spMkLst>
        </pc:spChg>
        <pc:spChg chg="mod">
          <ac:chgData name="Guest User" userId="S::urn:spo:anon#1c9abbd0de15e816842f96e53d1ba6c66a438092849ce143b1d7bdd0f2c58bfc::" providerId="AD" clId="Web-{0FE27E10-B7FC-61E9-5EA5-6307B3EB01F2}" dt="2021-12-13T11:14:13.605" v="142" actId="1076"/>
          <ac:spMkLst>
            <pc:docMk/>
            <pc:sldMk cId="4011900599" sldId="283"/>
            <ac:spMk id="42" creationId="{55EACD59-7C51-4810-94C6-BCB4D12346DC}"/>
          </ac:spMkLst>
        </pc:spChg>
        <pc:spChg chg="mod">
          <ac:chgData name="Guest User" userId="S::urn:spo:anon#1c9abbd0de15e816842f96e53d1ba6c66a438092849ce143b1d7bdd0f2c58bfc::" providerId="AD" clId="Web-{0FE27E10-B7FC-61E9-5EA5-6307B3EB01F2}" dt="2021-12-13T10:21:13.677" v="23" actId="20577"/>
          <ac:spMkLst>
            <pc:docMk/>
            <pc:sldMk cId="4011900599" sldId="283"/>
            <ac:spMk id="43" creationId="{EA7C22CB-613A-4C0B-90B3-4A405F793D3C}"/>
          </ac:spMkLst>
        </pc:spChg>
      </pc:sldChg>
    </pc:docChg>
  </pc:docChgLst>
  <pc:docChgLst>
    <pc:chgData name="ABDULRAHMAN ALSUWAIDAN" userId="S::g202111030@kfupm.edu.sa::9f82ce36-c18c-4ae0-9e47-02b091398c8b" providerId="AD" clId="Web-{9795ADEA-69CB-DD3C-0D43-0D387911F012}"/>
    <pc:docChg chg="addSld delSld modSld sldOrd">
      <pc:chgData name="ABDULRAHMAN ALSUWAIDAN" userId="S::g202111030@kfupm.edu.sa::9f82ce36-c18c-4ae0-9e47-02b091398c8b" providerId="AD" clId="Web-{9795ADEA-69CB-DD3C-0D43-0D387911F012}" dt="2022-05-10T11:47:10.435" v="19"/>
      <pc:docMkLst>
        <pc:docMk/>
      </pc:docMkLst>
      <pc:sldChg chg="modSp">
        <pc:chgData name="ABDULRAHMAN ALSUWAIDAN" userId="S::g202111030@kfupm.edu.sa::9f82ce36-c18c-4ae0-9e47-02b091398c8b" providerId="AD" clId="Web-{9795ADEA-69CB-DD3C-0D43-0D387911F012}" dt="2022-05-10T11:44:06.400" v="3" actId="20577"/>
        <pc:sldMkLst>
          <pc:docMk/>
          <pc:sldMk cId="3555144106" sldId="279"/>
        </pc:sldMkLst>
        <pc:spChg chg="mod">
          <ac:chgData name="ABDULRAHMAN ALSUWAIDAN" userId="S::g202111030@kfupm.edu.sa::9f82ce36-c18c-4ae0-9e47-02b091398c8b" providerId="AD" clId="Web-{9795ADEA-69CB-DD3C-0D43-0D387911F012}" dt="2022-05-10T11:44:06.400" v="3" actId="20577"/>
          <ac:spMkLst>
            <pc:docMk/>
            <pc:sldMk cId="3555144106" sldId="279"/>
            <ac:spMk id="16" creationId="{1DCFA8A2-3FB8-48CA-933D-0800A9D2A2A2}"/>
          </ac:spMkLst>
        </pc:spChg>
      </pc:sldChg>
      <pc:sldChg chg="ord">
        <pc:chgData name="ABDULRAHMAN ALSUWAIDAN" userId="S::g202111030@kfupm.edu.sa::9f82ce36-c18c-4ae0-9e47-02b091398c8b" providerId="AD" clId="Web-{9795ADEA-69CB-DD3C-0D43-0D387911F012}" dt="2022-05-10T11:44:18.837" v="4"/>
        <pc:sldMkLst>
          <pc:docMk/>
          <pc:sldMk cId="3422268795" sldId="280"/>
        </pc:sldMkLst>
      </pc:sldChg>
      <pc:sldChg chg="add del">
        <pc:chgData name="ABDULRAHMAN ALSUWAIDAN" userId="S::g202111030@kfupm.edu.sa::9f82ce36-c18c-4ae0-9e47-02b091398c8b" providerId="AD" clId="Web-{9795ADEA-69CB-DD3C-0D43-0D387911F012}" dt="2022-05-10T11:44:32.447" v="6"/>
        <pc:sldMkLst>
          <pc:docMk/>
          <pc:sldMk cId="1551361435" sldId="281"/>
        </pc:sldMkLst>
      </pc:sldChg>
      <pc:sldChg chg="del">
        <pc:chgData name="ABDULRAHMAN ALSUWAIDAN" userId="S::g202111030@kfupm.edu.sa::9f82ce36-c18c-4ae0-9e47-02b091398c8b" providerId="AD" clId="Web-{9795ADEA-69CB-DD3C-0D43-0D387911F012}" dt="2022-05-10T11:45:34.324" v="13"/>
        <pc:sldMkLst>
          <pc:docMk/>
          <pc:sldMk cId="174201114" sldId="284"/>
        </pc:sldMkLst>
      </pc:sldChg>
      <pc:sldChg chg="del">
        <pc:chgData name="ABDULRAHMAN ALSUWAIDAN" userId="S::g202111030@kfupm.edu.sa::9f82ce36-c18c-4ae0-9e47-02b091398c8b" providerId="AD" clId="Web-{9795ADEA-69CB-DD3C-0D43-0D387911F012}" dt="2022-05-10T11:45:33.277" v="12"/>
        <pc:sldMkLst>
          <pc:docMk/>
          <pc:sldMk cId="1757325265" sldId="285"/>
        </pc:sldMkLst>
      </pc:sldChg>
      <pc:sldChg chg="del">
        <pc:chgData name="ABDULRAHMAN ALSUWAIDAN" userId="S::g202111030@kfupm.edu.sa::9f82ce36-c18c-4ae0-9e47-02b091398c8b" providerId="AD" clId="Web-{9795ADEA-69CB-DD3C-0D43-0D387911F012}" dt="2022-05-10T11:45:31.808" v="11"/>
        <pc:sldMkLst>
          <pc:docMk/>
          <pc:sldMk cId="2044560404" sldId="286"/>
        </pc:sldMkLst>
      </pc:sldChg>
      <pc:sldChg chg="del">
        <pc:chgData name="ABDULRAHMAN ALSUWAIDAN" userId="S::g202111030@kfupm.edu.sa::9f82ce36-c18c-4ae0-9e47-02b091398c8b" providerId="AD" clId="Web-{9795ADEA-69CB-DD3C-0D43-0D387911F012}" dt="2022-05-10T11:45:30.261" v="10"/>
        <pc:sldMkLst>
          <pc:docMk/>
          <pc:sldMk cId="3167391287" sldId="287"/>
        </pc:sldMkLst>
      </pc:sldChg>
      <pc:sldChg chg="del">
        <pc:chgData name="ABDULRAHMAN ALSUWAIDAN" userId="S::g202111030@kfupm.edu.sa::9f82ce36-c18c-4ae0-9e47-02b091398c8b" providerId="AD" clId="Web-{9795ADEA-69CB-DD3C-0D43-0D387911F012}" dt="2022-05-10T11:45:28.433" v="9"/>
        <pc:sldMkLst>
          <pc:docMk/>
          <pc:sldMk cId="1991459275" sldId="288"/>
        </pc:sldMkLst>
      </pc:sldChg>
      <pc:sldChg chg="del">
        <pc:chgData name="ABDULRAHMAN ALSUWAIDAN" userId="S::g202111030@kfupm.edu.sa::9f82ce36-c18c-4ae0-9e47-02b091398c8b" providerId="AD" clId="Web-{9795ADEA-69CB-DD3C-0D43-0D387911F012}" dt="2022-05-10T11:45:39.558" v="14"/>
        <pc:sldMkLst>
          <pc:docMk/>
          <pc:sldMk cId="2829238178" sldId="289"/>
        </pc:sldMkLst>
      </pc:sldChg>
      <pc:sldChg chg="del">
        <pc:chgData name="ABDULRAHMAN ALSUWAIDAN" userId="S::g202111030@kfupm.edu.sa::9f82ce36-c18c-4ae0-9e47-02b091398c8b" providerId="AD" clId="Web-{9795ADEA-69CB-DD3C-0D43-0D387911F012}" dt="2022-05-10T11:45:22.636" v="7"/>
        <pc:sldMkLst>
          <pc:docMk/>
          <pc:sldMk cId="1142262319" sldId="290"/>
        </pc:sldMkLst>
      </pc:sldChg>
      <pc:sldChg chg="del">
        <pc:chgData name="ABDULRAHMAN ALSUWAIDAN" userId="S::g202111030@kfupm.edu.sa::9f82ce36-c18c-4ae0-9e47-02b091398c8b" providerId="AD" clId="Web-{9795ADEA-69CB-DD3C-0D43-0D387911F012}" dt="2022-05-10T11:45:24.605" v="8"/>
        <pc:sldMkLst>
          <pc:docMk/>
          <pc:sldMk cId="2483251749" sldId="291"/>
        </pc:sldMkLst>
      </pc:sldChg>
      <pc:sldChg chg="modSp">
        <pc:chgData name="ABDULRAHMAN ALSUWAIDAN" userId="S::g202111030@kfupm.edu.sa::9f82ce36-c18c-4ae0-9e47-02b091398c8b" providerId="AD" clId="Web-{9795ADEA-69CB-DD3C-0D43-0D387911F012}" dt="2022-05-10T11:46:02.762" v="18" actId="20577"/>
        <pc:sldMkLst>
          <pc:docMk/>
          <pc:sldMk cId="2380675990" sldId="292"/>
        </pc:sldMkLst>
        <pc:spChg chg="mod">
          <ac:chgData name="ABDULRAHMAN ALSUWAIDAN" userId="S::g202111030@kfupm.edu.sa::9f82ce36-c18c-4ae0-9e47-02b091398c8b" providerId="AD" clId="Web-{9795ADEA-69CB-DD3C-0D43-0D387911F012}" dt="2022-05-10T11:46:02.762" v="18" actId="20577"/>
          <ac:spMkLst>
            <pc:docMk/>
            <pc:sldMk cId="2380675990" sldId="292"/>
            <ac:spMk id="42" creationId="{55EACD59-7C51-4810-94C6-BCB4D12346DC}"/>
          </ac:spMkLst>
        </pc:spChg>
      </pc:sldChg>
      <pc:sldChg chg="add replId">
        <pc:chgData name="ABDULRAHMAN ALSUWAIDAN" userId="S::g202111030@kfupm.edu.sa::9f82ce36-c18c-4ae0-9e47-02b091398c8b" providerId="AD" clId="Web-{9795ADEA-69CB-DD3C-0D43-0D387911F012}" dt="2022-05-10T11:47:10.435" v="19"/>
        <pc:sldMkLst>
          <pc:docMk/>
          <pc:sldMk cId="2412742296" sldId="293"/>
        </pc:sldMkLst>
      </pc:sldChg>
    </pc:docChg>
  </pc:docChgLst>
  <pc:docChgLst>
    <pc:chgData name="NADA ALOMARI" userId="S::g202111090@kfupm.edu.sa::d70087f9-7491-4f12-b981-ea9243bfb39f" providerId="AD" clId="Web-{71FD8371-86B9-CE47-B428-E8E660306CCB}"/>
    <pc:docChg chg="addSld delSld modSld sldOrd">
      <pc:chgData name="NADA ALOMARI" userId="S::g202111090@kfupm.edu.sa::d70087f9-7491-4f12-b981-ea9243bfb39f" providerId="AD" clId="Web-{71FD8371-86B9-CE47-B428-E8E660306CCB}" dt="2022-05-10T12:45:56.709" v="550" actId="20577"/>
      <pc:docMkLst>
        <pc:docMk/>
      </pc:docMkLst>
      <pc:sldChg chg="del">
        <pc:chgData name="NADA ALOMARI" userId="S::g202111090@kfupm.edu.sa::d70087f9-7491-4f12-b981-ea9243bfb39f" providerId="AD" clId="Web-{71FD8371-86B9-CE47-B428-E8E660306CCB}" dt="2022-05-10T12:35:12.471" v="542"/>
        <pc:sldMkLst>
          <pc:docMk/>
          <pc:sldMk cId="1551361435" sldId="281"/>
        </pc:sldMkLst>
      </pc:sldChg>
      <pc:sldChg chg="del">
        <pc:chgData name="NADA ALOMARI" userId="S::g202111090@kfupm.edu.sa::d70087f9-7491-4f12-b981-ea9243bfb39f" providerId="AD" clId="Web-{71FD8371-86B9-CE47-B428-E8E660306CCB}" dt="2022-05-10T12:35:16.455" v="543"/>
        <pc:sldMkLst>
          <pc:docMk/>
          <pc:sldMk cId="3852794244" sldId="282"/>
        </pc:sldMkLst>
      </pc:sldChg>
      <pc:sldChg chg="modSp">
        <pc:chgData name="NADA ALOMARI" userId="S::g202111090@kfupm.edu.sa::d70087f9-7491-4f12-b981-ea9243bfb39f" providerId="AD" clId="Web-{71FD8371-86B9-CE47-B428-E8E660306CCB}" dt="2022-05-10T12:45:56.709" v="550" actId="20577"/>
        <pc:sldMkLst>
          <pc:docMk/>
          <pc:sldMk cId="2380675990" sldId="292"/>
        </pc:sldMkLst>
        <pc:spChg chg="mod">
          <ac:chgData name="NADA ALOMARI" userId="S::g202111090@kfupm.edu.sa::d70087f9-7491-4f12-b981-ea9243bfb39f" providerId="AD" clId="Web-{71FD8371-86B9-CE47-B428-E8E660306CCB}" dt="2022-05-10T12:45:56.709" v="550" actId="20577"/>
          <ac:spMkLst>
            <pc:docMk/>
            <pc:sldMk cId="2380675990" sldId="292"/>
            <ac:spMk id="42" creationId="{55EACD59-7C51-4810-94C6-BCB4D12346DC}"/>
          </ac:spMkLst>
        </pc:spChg>
      </pc:sldChg>
      <pc:sldChg chg="addSp delSp modSp">
        <pc:chgData name="NADA ALOMARI" userId="S::g202111090@kfupm.edu.sa::d70087f9-7491-4f12-b981-ea9243bfb39f" providerId="AD" clId="Web-{71FD8371-86B9-CE47-B428-E8E660306CCB}" dt="2022-05-10T11:58:00.764" v="69" actId="1076"/>
        <pc:sldMkLst>
          <pc:docMk/>
          <pc:sldMk cId="2412742296" sldId="293"/>
        </pc:sldMkLst>
        <pc:spChg chg="add del mod">
          <ac:chgData name="NADA ALOMARI" userId="S::g202111090@kfupm.edu.sa::d70087f9-7491-4f12-b981-ea9243bfb39f" providerId="AD" clId="Web-{71FD8371-86B9-CE47-B428-E8E660306CCB}" dt="2022-05-10T11:50:01.735" v="23"/>
          <ac:spMkLst>
            <pc:docMk/>
            <pc:sldMk cId="2412742296" sldId="293"/>
            <ac:spMk id="3" creationId="{89142F0C-C283-5852-0C60-0E2C98557C5F}"/>
          </ac:spMkLst>
        </pc:spChg>
        <pc:spChg chg="add del mod">
          <ac:chgData name="NADA ALOMARI" userId="S::g202111090@kfupm.edu.sa::d70087f9-7491-4f12-b981-ea9243bfb39f" providerId="AD" clId="Web-{71FD8371-86B9-CE47-B428-E8E660306CCB}" dt="2022-05-10T11:55:56.058" v="28"/>
          <ac:spMkLst>
            <pc:docMk/>
            <pc:sldMk cId="2412742296" sldId="293"/>
            <ac:spMk id="5" creationId="{6E651CBD-2830-CBEB-AA46-455B356D9810}"/>
          </ac:spMkLst>
        </pc:spChg>
        <pc:spChg chg="add del mod">
          <ac:chgData name="NADA ALOMARI" userId="S::g202111090@kfupm.edu.sa::d70087f9-7491-4f12-b981-ea9243bfb39f" providerId="AD" clId="Web-{71FD8371-86B9-CE47-B428-E8E660306CCB}" dt="2022-05-10T11:56:01.183" v="29"/>
          <ac:spMkLst>
            <pc:docMk/>
            <pc:sldMk cId="2412742296" sldId="293"/>
            <ac:spMk id="7" creationId="{FCC1DF7B-64AD-1619-4565-6390CD7BAE4B}"/>
          </ac:spMkLst>
        </pc:spChg>
        <pc:spChg chg="add del mod">
          <ac:chgData name="NADA ALOMARI" userId="S::g202111090@kfupm.edu.sa::d70087f9-7491-4f12-b981-ea9243bfb39f" providerId="AD" clId="Web-{71FD8371-86B9-CE47-B428-E8E660306CCB}" dt="2022-05-10T11:56:07.699" v="31"/>
          <ac:spMkLst>
            <pc:docMk/>
            <pc:sldMk cId="2412742296" sldId="293"/>
            <ac:spMk id="9" creationId="{1E70B022-F886-80F2-07A0-7288EB45DAFE}"/>
          </ac:spMkLst>
        </pc:spChg>
        <pc:spChg chg="add del mod">
          <ac:chgData name="NADA ALOMARI" userId="S::g202111090@kfupm.edu.sa::d70087f9-7491-4f12-b981-ea9243bfb39f" providerId="AD" clId="Web-{71FD8371-86B9-CE47-B428-E8E660306CCB}" dt="2022-05-10T11:56:05.714" v="30"/>
          <ac:spMkLst>
            <pc:docMk/>
            <pc:sldMk cId="2412742296" sldId="293"/>
            <ac:spMk id="11" creationId="{F35DF94C-B63B-80CB-872D-06F0F6809ED8}"/>
          </ac:spMkLst>
        </pc:spChg>
        <pc:spChg chg="add mod">
          <ac:chgData name="NADA ALOMARI" userId="S::g202111090@kfupm.edu.sa::d70087f9-7491-4f12-b981-ea9243bfb39f" providerId="AD" clId="Web-{71FD8371-86B9-CE47-B428-E8E660306CCB}" dt="2022-05-10T11:56:50.997" v="55" actId="20577"/>
          <ac:spMkLst>
            <pc:docMk/>
            <pc:sldMk cId="2412742296" sldId="293"/>
            <ac:spMk id="13" creationId="{0563C715-BADE-9C7C-6F57-EA285863157C}"/>
          </ac:spMkLst>
        </pc:spChg>
        <pc:spChg chg="mod">
          <ac:chgData name="NADA ALOMARI" userId="S::g202111090@kfupm.edu.sa::d70087f9-7491-4f12-b981-ea9243bfb39f" providerId="AD" clId="Web-{71FD8371-86B9-CE47-B428-E8E660306CCB}" dt="2022-05-10T11:49:52.188" v="21" actId="20577"/>
          <ac:spMkLst>
            <pc:docMk/>
            <pc:sldMk cId="2412742296" sldId="293"/>
            <ac:spMk id="14" creationId="{E3E5EE03-FBF6-46F5-8085-716AC6CE1C8C}"/>
          </ac:spMkLst>
        </pc:spChg>
        <pc:spChg chg="del">
          <ac:chgData name="NADA ALOMARI" userId="S::g202111090@kfupm.edu.sa::d70087f9-7491-4f12-b981-ea9243bfb39f" providerId="AD" clId="Web-{71FD8371-86B9-CE47-B428-E8E660306CCB}" dt="2022-05-10T11:50:07.344" v="27"/>
          <ac:spMkLst>
            <pc:docMk/>
            <pc:sldMk cId="2412742296" sldId="293"/>
            <ac:spMk id="15" creationId="{24E18385-8BEA-4522-ABAA-5AB38F0D4FC2}"/>
          </ac:spMkLst>
        </pc:spChg>
        <pc:spChg chg="del">
          <ac:chgData name="NADA ALOMARI" userId="S::g202111090@kfupm.edu.sa::d70087f9-7491-4f12-b981-ea9243bfb39f" providerId="AD" clId="Web-{71FD8371-86B9-CE47-B428-E8E660306CCB}" dt="2022-05-10T11:50:07.219" v="26"/>
          <ac:spMkLst>
            <pc:docMk/>
            <pc:sldMk cId="2412742296" sldId="293"/>
            <ac:spMk id="16" creationId="{1DCFA8A2-3FB8-48CA-933D-0800A9D2A2A2}"/>
          </ac:spMkLst>
        </pc:spChg>
        <pc:spChg chg="del">
          <ac:chgData name="NADA ALOMARI" userId="S::g202111090@kfupm.edu.sa::d70087f9-7491-4f12-b981-ea9243bfb39f" providerId="AD" clId="Web-{71FD8371-86B9-CE47-B428-E8E660306CCB}" dt="2022-05-10T11:50:07.110" v="25"/>
          <ac:spMkLst>
            <pc:docMk/>
            <pc:sldMk cId="2412742296" sldId="293"/>
            <ac:spMk id="17" creationId="{640A3223-3DA3-4CF2-82B6-1447667547BD}"/>
          </ac:spMkLst>
        </pc:spChg>
        <pc:spChg chg="del">
          <ac:chgData name="NADA ALOMARI" userId="S::g202111090@kfupm.edu.sa::d70087f9-7491-4f12-b981-ea9243bfb39f" providerId="AD" clId="Web-{71FD8371-86B9-CE47-B428-E8E660306CCB}" dt="2022-05-10T11:50:06.969" v="24"/>
          <ac:spMkLst>
            <pc:docMk/>
            <pc:sldMk cId="2412742296" sldId="293"/>
            <ac:spMk id="18" creationId="{C955AFB3-173C-4848-B3E9-1375591B297E}"/>
          </ac:spMkLst>
        </pc:spChg>
        <pc:spChg chg="del">
          <ac:chgData name="NADA ALOMARI" userId="S::g202111090@kfupm.edu.sa::d70087f9-7491-4f12-b981-ea9243bfb39f" providerId="AD" clId="Web-{71FD8371-86B9-CE47-B428-E8E660306CCB}" dt="2022-05-10T11:49:56.797" v="22"/>
          <ac:spMkLst>
            <pc:docMk/>
            <pc:sldMk cId="2412742296" sldId="293"/>
            <ac:spMk id="19" creationId="{DFE11F38-F66B-4F95-8224-6CCA69D57617}"/>
          </ac:spMkLst>
        </pc:spChg>
        <pc:picChg chg="add mod ord">
          <ac:chgData name="NADA ALOMARI" userId="S::g202111090@kfupm.edu.sa::d70087f9-7491-4f12-b981-ea9243bfb39f" providerId="AD" clId="Web-{71FD8371-86B9-CE47-B428-E8E660306CCB}" dt="2022-05-10T11:58:00.764" v="69" actId="1076"/>
          <ac:picMkLst>
            <pc:docMk/>
            <pc:sldMk cId="2412742296" sldId="293"/>
            <ac:picMk id="12" creationId="{0F671C99-F56E-FB59-20D9-A232BDF72D0C}"/>
          </ac:picMkLst>
        </pc:picChg>
      </pc:sldChg>
      <pc:sldChg chg="addSp delSp modSp add replId">
        <pc:chgData name="NADA ALOMARI" userId="S::g202111090@kfupm.edu.sa::d70087f9-7491-4f12-b981-ea9243bfb39f" providerId="AD" clId="Web-{71FD8371-86B9-CE47-B428-E8E660306CCB}" dt="2022-05-10T11:58:03.905" v="70" actId="1076"/>
        <pc:sldMkLst>
          <pc:docMk/>
          <pc:sldMk cId="994566631" sldId="301"/>
        </pc:sldMkLst>
        <pc:spChg chg="add del mod">
          <ac:chgData name="NADA ALOMARI" userId="S::g202111090@kfupm.edu.sa::d70087f9-7491-4f12-b981-ea9243bfb39f" providerId="AD" clId="Web-{71FD8371-86B9-CE47-B428-E8E660306CCB}" dt="2022-05-10T11:57:42.342" v="65"/>
          <ac:spMkLst>
            <pc:docMk/>
            <pc:sldMk cId="994566631" sldId="301"/>
            <ac:spMk id="3" creationId="{34AF990C-6345-AC7A-69A7-FE2B7D3CC9A2}"/>
          </ac:spMkLst>
        </pc:spChg>
        <pc:spChg chg="mod">
          <ac:chgData name="NADA ALOMARI" userId="S::g202111090@kfupm.edu.sa::d70087f9-7491-4f12-b981-ea9243bfb39f" providerId="AD" clId="Web-{71FD8371-86B9-CE47-B428-E8E660306CCB}" dt="2022-05-10T11:57:07.857" v="63" actId="20577"/>
          <ac:spMkLst>
            <pc:docMk/>
            <pc:sldMk cId="994566631" sldId="301"/>
            <ac:spMk id="13" creationId="{0563C715-BADE-9C7C-6F57-EA285863157C}"/>
          </ac:spMkLst>
        </pc:spChg>
        <pc:picChg chg="add mod ord">
          <ac:chgData name="NADA ALOMARI" userId="S::g202111090@kfupm.edu.sa::d70087f9-7491-4f12-b981-ea9243bfb39f" providerId="AD" clId="Web-{71FD8371-86B9-CE47-B428-E8E660306CCB}" dt="2022-05-10T11:58:03.905" v="70" actId="1076"/>
          <ac:picMkLst>
            <pc:docMk/>
            <pc:sldMk cId="994566631" sldId="301"/>
            <ac:picMk id="4" creationId="{F617B742-7B76-787E-8AFD-B274ABD16AFA}"/>
          </ac:picMkLst>
        </pc:picChg>
        <pc:picChg chg="del">
          <ac:chgData name="NADA ALOMARI" userId="S::g202111090@kfupm.edu.sa::d70087f9-7491-4f12-b981-ea9243bfb39f" providerId="AD" clId="Web-{71FD8371-86B9-CE47-B428-E8E660306CCB}" dt="2022-05-10T11:57:11.951" v="64"/>
          <ac:picMkLst>
            <pc:docMk/>
            <pc:sldMk cId="994566631" sldId="301"/>
            <ac:picMk id="12" creationId="{0F671C99-F56E-FB59-20D9-A232BDF72D0C}"/>
          </ac:picMkLst>
        </pc:picChg>
      </pc:sldChg>
      <pc:sldChg chg="addSp delSp modSp add replId">
        <pc:chgData name="NADA ALOMARI" userId="S::g202111090@kfupm.edu.sa::d70087f9-7491-4f12-b981-ea9243bfb39f" providerId="AD" clId="Web-{71FD8371-86B9-CE47-B428-E8E660306CCB}" dt="2022-05-10T12:05:54.653" v="129" actId="20577"/>
        <pc:sldMkLst>
          <pc:docMk/>
          <pc:sldMk cId="2230413372" sldId="302"/>
        </pc:sldMkLst>
        <pc:spChg chg="add del mod">
          <ac:chgData name="NADA ALOMARI" userId="S::g202111090@kfupm.edu.sa::d70087f9-7491-4f12-b981-ea9243bfb39f" providerId="AD" clId="Web-{71FD8371-86B9-CE47-B428-E8E660306CCB}" dt="2022-05-10T11:59:53.065" v="84"/>
          <ac:spMkLst>
            <pc:docMk/>
            <pc:sldMk cId="2230413372" sldId="302"/>
            <ac:spMk id="3" creationId="{1E24B94E-CA56-0A29-7362-EE22D5244C94}"/>
          </ac:spMkLst>
        </pc:spChg>
        <pc:spChg chg="mod">
          <ac:chgData name="NADA ALOMARI" userId="S::g202111090@kfupm.edu.sa::d70087f9-7491-4f12-b981-ea9243bfb39f" providerId="AD" clId="Web-{71FD8371-86B9-CE47-B428-E8E660306CCB}" dt="2022-05-10T12:05:54.653" v="129" actId="20577"/>
          <ac:spMkLst>
            <pc:docMk/>
            <pc:sldMk cId="2230413372" sldId="302"/>
            <ac:spMk id="13" creationId="{0563C715-BADE-9C7C-6F57-EA285863157C}"/>
          </ac:spMkLst>
        </pc:spChg>
        <pc:picChg chg="del">
          <ac:chgData name="NADA ALOMARI" userId="S::g202111090@kfupm.edu.sa::d70087f9-7491-4f12-b981-ea9243bfb39f" providerId="AD" clId="Web-{71FD8371-86B9-CE47-B428-E8E660306CCB}" dt="2022-05-10T11:59:39.471" v="81"/>
          <ac:picMkLst>
            <pc:docMk/>
            <pc:sldMk cId="2230413372" sldId="302"/>
            <ac:picMk id="4" creationId="{F617B742-7B76-787E-8AFD-B274ABD16AFA}"/>
          </ac:picMkLst>
        </pc:picChg>
        <pc:picChg chg="add mod">
          <ac:chgData name="NADA ALOMARI" userId="S::g202111090@kfupm.edu.sa::d70087f9-7491-4f12-b981-ea9243bfb39f" providerId="AD" clId="Web-{71FD8371-86B9-CE47-B428-E8E660306CCB}" dt="2022-05-10T12:01:20.755" v="92" actId="1076"/>
          <ac:picMkLst>
            <pc:docMk/>
            <pc:sldMk cId="2230413372" sldId="302"/>
            <ac:picMk id="5" creationId="{99388691-63F9-03A9-10F6-7305476DEEF6}"/>
          </ac:picMkLst>
        </pc:picChg>
      </pc:sldChg>
      <pc:sldChg chg="addSp modSp add ord replId">
        <pc:chgData name="NADA ALOMARI" userId="S::g202111090@kfupm.edu.sa::d70087f9-7491-4f12-b981-ea9243bfb39f" providerId="AD" clId="Web-{71FD8371-86B9-CE47-B428-E8E660306CCB}" dt="2022-05-10T12:05:41.606" v="128"/>
        <pc:sldMkLst>
          <pc:docMk/>
          <pc:sldMk cId="1017437442" sldId="303"/>
        </pc:sldMkLst>
        <pc:spChg chg="mod">
          <ac:chgData name="NADA ALOMARI" userId="S::g202111090@kfupm.edu.sa::d70087f9-7491-4f12-b981-ea9243bfb39f" providerId="AD" clId="Web-{71FD8371-86B9-CE47-B428-E8E660306CCB}" dt="2022-05-10T12:05:31.481" v="127" actId="20577"/>
          <ac:spMkLst>
            <pc:docMk/>
            <pc:sldMk cId="1017437442" sldId="303"/>
            <ac:spMk id="13" creationId="{0563C715-BADE-9C7C-6F57-EA285863157C}"/>
          </ac:spMkLst>
        </pc:spChg>
        <pc:picChg chg="add mod modCrop">
          <ac:chgData name="NADA ALOMARI" userId="S::g202111090@kfupm.edu.sa::d70087f9-7491-4f12-b981-ea9243bfb39f" providerId="AD" clId="Web-{71FD8371-86B9-CE47-B428-E8E660306CCB}" dt="2022-05-10T12:05:23.465" v="115" actId="1076"/>
          <ac:picMkLst>
            <pc:docMk/>
            <pc:sldMk cId="1017437442" sldId="303"/>
            <ac:picMk id="2" creationId="{49D06B03-94D8-AAAA-BAE6-1204D0581C59}"/>
          </ac:picMkLst>
        </pc:picChg>
      </pc:sldChg>
      <pc:sldChg chg="addSp modSp add replId">
        <pc:chgData name="NADA ALOMARI" userId="S::g202111090@kfupm.edu.sa::d70087f9-7491-4f12-b981-ea9243bfb39f" providerId="AD" clId="Web-{71FD8371-86B9-CE47-B428-E8E660306CCB}" dt="2022-05-10T12:03:11.414" v="103" actId="1076"/>
        <pc:sldMkLst>
          <pc:docMk/>
          <pc:sldMk cId="2860655299" sldId="304"/>
        </pc:sldMkLst>
        <pc:picChg chg="add mod">
          <ac:chgData name="NADA ALOMARI" userId="S::g202111090@kfupm.edu.sa::d70087f9-7491-4f12-b981-ea9243bfb39f" providerId="AD" clId="Web-{71FD8371-86B9-CE47-B428-E8E660306CCB}" dt="2022-05-10T12:03:11.414" v="103" actId="1076"/>
          <ac:picMkLst>
            <pc:docMk/>
            <pc:sldMk cId="2860655299" sldId="304"/>
            <ac:picMk id="2" creationId="{646ABF1A-1849-C6DD-B2B4-1373885F030E}"/>
          </ac:picMkLst>
        </pc:picChg>
      </pc:sldChg>
      <pc:sldChg chg="addSp delSp modSp add replId">
        <pc:chgData name="NADA ALOMARI" userId="S::g202111090@kfupm.edu.sa::d70087f9-7491-4f12-b981-ea9243bfb39f" providerId="AD" clId="Web-{71FD8371-86B9-CE47-B428-E8E660306CCB}" dt="2022-05-10T12:10:39.349" v="165" actId="1076"/>
        <pc:sldMkLst>
          <pc:docMk/>
          <pc:sldMk cId="3993810172" sldId="307"/>
        </pc:sldMkLst>
        <pc:spChg chg="add del mod">
          <ac:chgData name="NADA ALOMARI" userId="S::g202111090@kfupm.edu.sa::d70087f9-7491-4f12-b981-ea9243bfb39f" providerId="AD" clId="Web-{71FD8371-86B9-CE47-B428-E8E660306CCB}" dt="2022-05-10T12:06:54.296" v="142"/>
          <ac:spMkLst>
            <pc:docMk/>
            <pc:sldMk cId="3993810172" sldId="307"/>
            <ac:spMk id="3" creationId="{EDB8E835-610A-D63C-D8D3-9C0064BE68D4}"/>
          </ac:spMkLst>
        </pc:spChg>
        <pc:spChg chg="mod">
          <ac:chgData name="NADA ALOMARI" userId="S::g202111090@kfupm.edu.sa::d70087f9-7491-4f12-b981-ea9243bfb39f" providerId="AD" clId="Web-{71FD8371-86B9-CE47-B428-E8E660306CCB}" dt="2022-05-10T12:06:42.530" v="139" actId="20577"/>
          <ac:spMkLst>
            <pc:docMk/>
            <pc:sldMk cId="3993810172" sldId="307"/>
            <ac:spMk id="14" creationId="{E3E5EE03-FBF6-46F5-8085-716AC6CE1C8C}"/>
          </ac:spMkLst>
        </pc:spChg>
        <pc:spChg chg="del">
          <ac:chgData name="NADA ALOMARI" userId="S::g202111090@kfupm.edu.sa::d70087f9-7491-4f12-b981-ea9243bfb39f" providerId="AD" clId="Web-{71FD8371-86B9-CE47-B428-E8E660306CCB}" dt="2022-05-10T12:06:47.530" v="140"/>
          <ac:spMkLst>
            <pc:docMk/>
            <pc:sldMk cId="3993810172" sldId="307"/>
            <ac:spMk id="19" creationId="{DFE11F38-F66B-4F95-8224-6CCA69D57617}"/>
          </ac:spMkLst>
        </pc:spChg>
        <pc:graphicFrameChg chg="del">
          <ac:chgData name="NADA ALOMARI" userId="S::g202111090@kfupm.edu.sa::d70087f9-7491-4f12-b981-ea9243bfb39f" providerId="AD" clId="Web-{71FD8371-86B9-CE47-B428-E8E660306CCB}" dt="2022-05-10T12:06:50.811" v="141"/>
          <ac:graphicFrameMkLst>
            <pc:docMk/>
            <pc:sldMk cId="3993810172" sldId="307"/>
            <ac:graphicFrameMk id="10" creationId="{0FFEB541-98E8-4241-B9D7-B8DD328E6B57}"/>
          </ac:graphicFrameMkLst>
        </pc:graphicFrameChg>
        <pc:picChg chg="add mod modCrop">
          <ac:chgData name="NADA ALOMARI" userId="S::g202111090@kfupm.edu.sa::d70087f9-7491-4f12-b981-ea9243bfb39f" providerId="AD" clId="Web-{71FD8371-86B9-CE47-B428-E8E660306CCB}" dt="2022-05-10T12:10:39.349" v="165" actId="1076"/>
          <ac:picMkLst>
            <pc:docMk/>
            <pc:sldMk cId="3993810172" sldId="307"/>
            <ac:picMk id="4" creationId="{10284B3B-8020-CF0A-852F-131C8E419A06}"/>
          </ac:picMkLst>
        </pc:picChg>
      </pc:sldChg>
      <pc:sldChg chg="addSp delSp modSp add replId">
        <pc:chgData name="NADA ALOMARI" userId="S::g202111090@kfupm.edu.sa::d70087f9-7491-4f12-b981-ea9243bfb39f" providerId="AD" clId="Web-{71FD8371-86B9-CE47-B428-E8E660306CCB}" dt="2022-05-10T12:10:48.084" v="168" actId="1076"/>
        <pc:sldMkLst>
          <pc:docMk/>
          <pc:sldMk cId="4244967218" sldId="308"/>
        </pc:sldMkLst>
        <pc:picChg chg="add mod modCrop">
          <ac:chgData name="NADA ALOMARI" userId="S::g202111090@kfupm.edu.sa::d70087f9-7491-4f12-b981-ea9243bfb39f" providerId="AD" clId="Web-{71FD8371-86B9-CE47-B428-E8E660306CCB}" dt="2022-05-10T12:10:48.084" v="168" actId="1076"/>
          <ac:picMkLst>
            <pc:docMk/>
            <pc:sldMk cId="4244967218" sldId="308"/>
            <ac:picMk id="2" creationId="{B099547B-6799-040F-2775-4909B5ED24F2}"/>
          </ac:picMkLst>
        </pc:picChg>
        <pc:picChg chg="del">
          <ac:chgData name="NADA ALOMARI" userId="S::g202111090@kfupm.edu.sa::d70087f9-7491-4f12-b981-ea9243bfb39f" providerId="AD" clId="Web-{71FD8371-86B9-CE47-B428-E8E660306CCB}" dt="2022-05-10T12:09:01.315" v="151"/>
          <ac:picMkLst>
            <pc:docMk/>
            <pc:sldMk cId="4244967218" sldId="308"/>
            <ac:picMk id="4" creationId="{10284B3B-8020-CF0A-852F-131C8E419A06}"/>
          </ac:picMkLst>
        </pc:picChg>
      </pc:sldChg>
      <pc:sldChg chg="addSp delSp modSp add replId">
        <pc:chgData name="NADA ALOMARI" userId="S::g202111090@kfupm.edu.sa::d70087f9-7491-4f12-b981-ea9243bfb39f" providerId="AD" clId="Web-{71FD8371-86B9-CE47-B428-E8E660306CCB}" dt="2022-05-10T12:29:29.039" v="388" actId="1076"/>
        <pc:sldMkLst>
          <pc:docMk/>
          <pc:sldMk cId="139635495" sldId="310"/>
        </pc:sldMkLst>
        <pc:spChg chg="add del mod">
          <ac:chgData name="NADA ALOMARI" userId="S::g202111090@kfupm.edu.sa::d70087f9-7491-4f12-b981-ea9243bfb39f" providerId="AD" clId="Web-{71FD8371-86B9-CE47-B428-E8E660306CCB}" dt="2022-05-10T12:20:40.726" v="222"/>
          <ac:spMkLst>
            <pc:docMk/>
            <pc:sldMk cId="139635495" sldId="310"/>
            <ac:spMk id="3" creationId="{032C67A5-F763-6839-EBCF-F04AC0132330}"/>
          </ac:spMkLst>
        </pc:spChg>
        <pc:spChg chg="add del mod">
          <ac:chgData name="NADA ALOMARI" userId="S::g202111090@kfupm.edu.sa::d70087f9-7491-4f12-b981-ea9243bfb39f" providerId="AD" clId="Web-{71FD8371-86B9-CE47-B428-E8E660306CCB}" dt="2022-05-10T12:29:07.554" v="382"/>
          <ac:spMkLst>
            <pc:docMk/>
            <pc:sldMk cId="139635495" sldId="310"/>
            <ac:spMk id="7" creationId="{2DCE7268-A47E-7191-732F-8C88BE7329F9}"/>
          </ac:spMkLst>
        </pc:spChg>
        <pc:spChg chg="del">
          <ac:chgData name="NADA ALOMARI" userId="S::g202111090@kfupm.edu.sa::d70087f9-7491-4f12-b981-ea9243bfb39f" providerId="AD" clId="Web-{71FD8371-86B9-CE47-B428-E8E660306CCB}" dt="2022-05-10T12:11:39.914" v="193"/>
          <ac:spMkLst>
            <pc:docMk/>
            <pc:sldMk cId="139635495" sldId="310"/>
            <ac:spMk id="13" creationId="{0563C715-BADE-9C7C-6F57-EA285863157C}"/>
          </ac:spMkLst>
        </pc:spChg>
        <pc:spChg chg="mod">
          <ac:chgData name="NADA ALOMARI" userId="S::g202111090@kfupm.edu.sa::d70087f9-7491-4f12-b981-ea9243bfb39f" providerId="AD" clId="Web-{71FD8371-86B9-CE47-B428-E8E660306CCB}" dt="2022-05-10T12:11:36.492" v="192" actId="20577"/>
          <ac:spMkLst>
            <pc:docMk/>
            <pc:sldMk cId="139635495" sldId="310"/>
            <ac:spMk id="14" creationId="{E3E5EE03-FBF6-46F5-8085-716AC6CE1C8C}"/>
          </ac:spMkLst>
        </pc:spChg>
        <pc:picChg chg="del">
          <ac:chgData name="NADA ALOMARI" userId="S::g202111090@kfupm.edu.sa::d70087f9-7491-4f12-b981-ea9243bfb39f" providerId="AD" clId="Web-{71FD8371-86B9-CE47-B428-E8E660306CCB}" dt="2022-05-10T12:11:41.961" v="194"/>
          <ac:picMkLst>
            <pc:docMk/>
            <pc:sldMk cId="139635495" sldId="310"/>
            <ac:picMk id="2" creationId="{646ABF1A-1849-C6DD-B2B4-1373885F030E}"/>
          </ac:picMkLst>
        </pc:picChg>
        <pc:picChg chg="add del mod modCrop">
          <ac:chgData name="NADA ALOMARI" userId="S::g202111090@kfupm.edu.sa::d70087f9-7491-4f12-b981-ea9243bfb39f" providerId="AD" clId="Web-{71FD8371-86B9-CE47-B428-E8E660306CCB}" dt="2022-05-10T12:29:09.773" v="383"/>
          <ac:picMkLst>
            <pc:docMk/>
            <pc:sldMk cId="139635495" sldId="310"/>
            <ac:picMk id="4" creationId="{8EBF4383-6357-B4B3-0746-5896310BD100}"/>
          </ac:picMkLst>
        </pc:picChg>
        <pc:picChg chg="add mod modCrop">
          <ac:chgData name="NADA ALOMARI" userId="S::g202111090@kfupm.edu.sa::d70087f9-7491-4f12-b981-ea9243bfb39f" providerId="AD" clId="Web-{71FD8371-86B9-CE47-B428-E8E660306CCB}" dt="2022-05-10T12:29:29.039" v="388" actId="1076"/>
          <ac:picMkLst>
            <pc:docMk/>
            <pc:sldMk cId="139635495" sldId="310"/>
            <ac:picMk id="5" creationId="{5C8D0302-516F-86DA-5E29-800E64DC4A9F}"/>
          </ac:picMkLst>
        </pc:picChg>
      </pc:sldChg>
      <pc:sldChg chg="addSp delSp modSp add replId">
        <pc:chgData name="NADA ALOMARI" userId="S::g202111090@kfupm.edu.sa::d70087f9-7491-4f12-b981-ea9243bfb39f" providerId="AD" clId="Web-{71FD8371-86B9-CE47-B428-E8E660306CCB}" dt="2022-05-10T12:26:29.643" v="374" actId="1076"/>
        <pc:sldMkLst>
          <pc:docMk/>
          <pc:sldMk cId="3878182123" sldId="311"/>
        </pc:sldMkLst>
        <pc:spChg chg="del mod">
          <ac:chgData name="NADA ALOMARI" userId="S::g202111090@kfupm.edu.sa::d70087f9-7491-4f12-b981-ea9243bfb39f" providerId="AD" clId="Web-{71FD8371-86B9-CE47-B428-E8E660306CCB}" dt="2022-05-10T12:20:36.117" v="221"/>
          <ac:spMkLst>
            <pc:docMk/>
            <pc:sldMk cId="3878182123" sldId="311"/>
            <ac:spMk id="3" creationId="{032C67A5-F763-6839-EBCF-F04AC0132330}"/>
          </ac:spMkLst>
        </pc:spChg>
        <pc:spChg chg="add mod">
          <ac:chgData name="NADA ALOMARI" userId="S::g202111090@kfupm.edu.sa::d70087f9-7491-4f12-b981-ea9243bfb39f" providerId="AD" clId="Web-{71FD8371-86B9-CE47-B428-E8E660306CCB}" dt="2022-05-10T12:20:30.804" v="220" actId="20577"/>
          <ac:spMkLst>
            <pc:docMk/>
            <pc:sldMk cId="3878182123" sldId="311"/>
            <ac:spMk id="5" creationId="{F7099D51-2FA4-61DA-7E8F-66FC78E0BCAF}"/>
          </ac:spMkLst>
        </pc:spChg>
        <pc:spChg chg="add mod">
          <ac:chgData name="NADA ALOMARI" userId="S::g202111090@kfupm.edu.sa::d70087f9-7491-4f12-b981-ea9243bfb39f" providerId="AD" clId="Web-{71FD8371-86B9-CE47-B428-E8E660306CCB}" dt="2022-05-10T12:26:22.518" v="373" actId="20577"/>
          <ac:spMkLst>
            <pc:docMk/>
            <pc:sldMk cId="3878182123" sldId="311"/>
            <ac:spMk id="7" creationId="{FBCFF333-0A5C-8BC8-7ED3-13E6F3D9CC0A}"/>
          </ac:spMkLst>
        </pc:spChg>
        <pc:spChg chg="del">
          <ac:chgData name="NADA ALOMARI" userId="S::g202111090@kfupm.edu.sa::d70087f9-7491-4f12-b981-ea9243bfb39f" providerId="AD" clId="Web-{71FD8371-86B9-CE47-B428-E8E660306CCB}" dt="2022-05-10T12:20:21.382" v="217"/>
          <ac:spMkLst>
            <pc:docMk/>
            <pc:sldMk cId="3878182123" sldId="311"/>
            <ac:spMk id="14" creationId="{E3E5EE03-FBF6-46F5-8085-716AC6CE1C8C}"/>
          </ac:spMkLst>
        </pc:spChg>
        <pc:picChg chg="del">
          <ac:chgData name="NADA ALOMARI" userId="S::g202111090@kfupm.edu.sa::d70087f9-7491-4f12-b981-ea9243bfb39f" providerId="AD" clId="Web-{71FD8371-86B9-CE47-B428-E8E660306CCB}" dt="2022-05-10T12:20:15.194" v="216"/>
          <ac:picMkLst>
            <pc:docMk/>
            <pc:sldMk cId="3878182123" sldId="311"/>
            <ac:picMk id="4" creationId="{8EBF4383-6357-B4B3-0746-5896310BD100}"/>
          </ac:picMkLst>
        </pc:picChg>
        <pc:picChg chg="add mod">
          <ac:chgData name="NADA ALOMARI" userId="S::g202111090@kfupm.edu.sa::d70087f9-7491-4f12-b981-ea9243bfb39f" providerId="AD" clId="Web-{71FD8371-86B9-CE47-B428-E8E660306CCB}" dt="2022-05-10T12:26:29.643" v="374" actId="1076"/>
          <ac:picMkLst>
            <pc:docMk/>
            <pc:sldMk cId="3878182123" sldId="311"/>
            <ac:picMk id="6" creationId="{FA70E912-D327-B555-4BAA-1EBD2ED52960}"/>
          </ac:picMkLst>
        </pc:picChg>
      </pc:sldChg>
      <pc:sldChg chg="addSp delSp modSp add ord replId">
        <pc:chgData name="NADA ALOMARI" userId="S::g202111090@kfupm.edu.sa::d70087f9-7491-4f12-b981-ea9243bfb39f" providerId="AD" clId="Web-{71FD8371-86B9-CE47-B428-E8E660306CCB}" dt="2022-05-10T12:31:57.481" v="518" actId="20577"/>
        <pc:sldMkLst>
          <pc:docMk/>
          <pc:sldMk cId="3232092265" sldId="312"/>
        </pc:sldMkLst>
        <pc:spChg chg="add mod">
          <ac:chgData name="NADA ALOMARI" userId="S::g202111090@kfupm.edu.sa::d70087f9-7491-4f12-b981-ea9243bfb39f" providerId="AD" clId="Web-{71FD8371-86B9-CE47-B428-E8E660306CCB}" dt="2022-05-10T12:31:57.481" v="518" actId="20577"/>
          <ac:spMkLst>
            <pc:docMk/>
            <pc:sldMk cId="3232092265" sldId="312"/>
            <ac:spMk id="3" creationId="{CDF3EA5D-173E-D7B6-4581-676FABE86B63}"/>
          </ac:spMkLst>
        </pc:spChg>
        <pc:spChg chg="mod">
          <ac:chgData name="NADA ALOMARI" userId="S::g202111090@kfupm.edu.sa::d70087f9-7491-4f12-b981-ea9243bfb39f" providerId="AD" clId="Web-{71FD8371-86B9-CE47-B428-E8E660306CCB}" dt="2022-05-10T12:28:12.255" v="378" actId="20577"/>
          <ac:spMkLst>
            <pc:docMk/>
            <pc:sldMk cId="3232092265" sldId="312"/>
            <ac:spMk id="5" creationId="{F7099D51-2FA4-61DA-7E8F-66FC78E0BCAF}"/>
          </ac:spMkLst>
        </pc:spChg>
        <pc:spChg chg="del">
          <ac:chgData name="NADA ALOMARI" userId="S::g202111090@kfupm.edu.sa::d70087f9-7491-4f12-b981-ea9243bfb39f" providerId="AD" clId="Web-{71FD8371-86B9-CE47-B428-E8E660306CCB}" dt="2022-05-10T12:28:13.662" v="379"/>
          <ac:spMkLst>
            <pc:docMk/>
            <pc:sldMk cId="3232092265" sldId="312"/>
            <ac:spMk id="7" creationId="{FBCFF333-0A5C-8BC8-7ED3-13E6F3D9CC0A}"/>
          </ac:spMkLst>
        </pc:spChg>
        <pc:picChg chg="add mod">
          <ac:chgData name="NADA ALOMARI" userId="S::g202111090@kfupm.edu.sa::d70087f9-7491-4f12-b981-ea9243bfb39f" providerId="AD" clId="Web-{71FD8371-86B9-CE47-B428-E8E660306CCB}" dt="2022-05-10T12:29:37.086" v="390" actId="1076"/>
          <ac:picMkLst>
            <pc:docMk/>
            <pc:sldMk cId="3232092265" sldId="312"/>
            <ac:picMk id="2" creationId="{ABBD7AA7-E8EF-F9CA-8F58-F213B7B5D163}"/>
          </ac:picMkLst>
        </pc:picChg>
        <pc:picChg chg="del">
          <ac:chgData name="NADA ALOMARI" userId="S::g202111090@kfupm.edu.sa::d70087f9-7491-4f12-b981-ea9243bfb39f" providerId="AD" clId="Web-{71FD8371-86B9-CE47-B428-E8E660306CCB}" dt="2022-05-10T12:28:15.380" v="380"/>
          <ac:picMkLst>
            <pc:docMk/>
            <pc:sldMk cId="3232092265" sldId="312"/>
            <ac:picMk id="6" creationId="{FA70E912-D327-B555-4BAA-1EBD2ED52960}"/>
          </ac:picMkLst>
        </pc:picChg>
      </pc:sldChg>
      <pc:sldChg chg="addSp delSp modSp add replId">
        <pc:chgData name="NADA ALOMARI" userId="S::g202111090@kfupm.edu.sa::d70087f9-7491-4f12-b981-ea9243bfb39f" providerId="AD" clId="Web-{71FD8371-86B9-CE47-B428-E8E660306CCB}" dt="2022-05-10T12:34:31.563" v="541" actId="1076"/>
        <pc:sldMkLst>
          <pc:docMk/>
          <pc:sldMk cId="2657350481" sldId="313"/>
        </pc:sldMkLst>
        <pc:spChg chg="mod">
          <ac:chgData name="NADA ALOMARI" userId="S::g202111090@kfupm.edu.sa::d70087f9-7491-4f12-b981-ea9243bfb39f" providerId="AD" clId="Web-{71FD8371-86B9-CE47-B428-E8E660306CCB}" dt="2022-05-10T12:32:33.544" v="534" actId="20577"/>
          <ac:spMkLst>
            <pc:docMk/>
            <pc:sldMk cId="2657350481" sldId="313"/>
            <ac:spMk id="5" creationId="{F7099D51-2FA4-61DA-7E8F-66FC78E0BCAF}"/>
          </ac:spMkLst>
        </pc:spChg>
        <pc:spChg chg="del">
          <ac:chgData name="NADA ALOMARI" userId="S::g202111090@kfupm.edu.sa::d70087f9-7491-4f12-b981-ea9243bfb39f" providerId="AD" clId="Web-{71FD8371-86B9-CE47-B428-E8E660306CCB}" dt="2022-05-10T12:32:38.560" v="535"/>
          <ac:spMkLst>
            <pc:docMk/>
            <pc:sldMk cId="2657350481" sldId="313"/>
            <ac:spMk id="7" creationId="{FBCFF333-0A5C-8BC8-7ED3-13E6F3D9CC0A}"/>
          </ac:spMkLst>
        </pc:spChg>
        <pc:picChg chg="add mod">
          <ac:chgData name="NADA ALOMARI" userId="S::g202111090@kfupm.edu.sa::d70087f9-7491-4f12-b981-ea9243bfb39f" providerId="AD" clId="Web-{71FD8371-86B9-CE47-B428-E8E660306CCB}" dt="2022-05-10T12:34:31.563" v="541" actId="1076"/>
          <ac:picMkLst>
            <pc:docMk/>
            <pc:sldMk cId="2657350481" sldId="313"/>
            <ac:picMk id="2" creationId="{6786EA03-4CDF-2276-C0DF-241FB50FB093}"/>
          </ac:picMkLst>
        </pc:picChg>
        <pc:picChg chg="del">
          <ac:chgData name="NADA ALOMARI" userId="S::g202111090@kfupm.edu.sa::d70087f9-7491-4f12-b981-ea9243bfb39f" providerId="AD" clId="Web-{71FD8371-86B9-CE47-B428-E8E660306CCB}" dt="2022-05-10T12:32:40.201" v="536"/>
          <ac:picMkLst>
            <pc:docMk/>
            <pc:sldMk cId="2657350481" sldId="313"/>
            <ac:picMk id="6" creationId="{FA70E912-D327-B555-4BAA-1EBD2ED52960}"/>
          </ac:picMkLst>
        </pc:picChg>
      </pc:sldChg>
    </pc:docChg>
  </pc:docChgLst>
  <pc:docChgLst>
    <pc:chgData name="Guest User" userId="S::urn:spo:anon#1c9abbd0de15e816842f96e53d1ba6c66a438092849ce143b1d7bdd0f2c58bfc::" providerId="AD" clId="Web-{132A5C40-D29A-E0AF-0552-FA1EF6ECC0CA}"/>
    <pc:docChg chg="modSld">
      <pc:chgData name="Guest User" userId="S::urn:spo:anon#1c9abbd0de15e816842f96e53d1ba6c66a438092849ce143b1d7bdd0f2c58bfc::" providerId="AD" clId="Web-{132A5C40-D29A-E0AF-0552-FA1EF6ECC0CA}" dt="2021-12-13T12:09:21.312" v="146" actId="1076"/>
      <pc:docMkLst>
        <pc:docMk/>
      </pc:docMkLst>
      <pc:sldChg chg="modSp">
        <pc:chgData name="Guest User" userId="S::urn:spo:anon#1c9abbd0de15e816842f96e53d1ba6c66a438092849ce143b1d7bdd0f2c58bfc::" providerId="AD" clId="Web-{132A5C40-D29A-E0AF-0552-FA1EF6ECC0CA}" dt="2021-12-13T12:09:21.312" v="146" actId="1076"/>
        <pc:sldMkLst>
          <pc:docMk/>
          <pc:sldMk cId="4011900599" sldId="283"/>
        </pc:sldMkLst>
        <pc:spChg chg="mod">
          <ac:chgData name="Guest User" userId="S::urn:spo:anon#1c9abbd0de15e816842f96e53d1ba6c66a438092849ce143b1d7bdd0f2c58bfc::" providerId="AD" clId="Web-{132A5C40-D29A-E0AF-0552-FA1EF6ECC0CA}" dt="2021-12-13T12:09:14.218" v="145" actId="1076"/>
          <ac:spMkLst>
            <pc:docMk/>
            <pc:sldMk cId="4011900599" sldId="283"/>
            <ac:spMk id="41" creationId="{1ABD613F-111C-41D6-9F8E-8B2C42A5E047}"/>
          </ac:spMkLst>
        </pc:spChg>
        <pc:spChg chg="mod">
          <ac:chgData name="Guest User" userId="S::urn:spo:anon#1c9abbd0de15e816842f96e53d1ba6c66a438092849ce143b1d7bdd0f2c58bfc::" providerId="AD" clId="Web-{132A5C40-D29A-E0AF-0552-FA1EF6ECC0CA}" dt="2021-12-13T12:08:49.249" v="143" actId="1076"/>
          <ac:spMkLst>
            <pc:docMk/>
            <pc:sldMk cId="4011900599" sldId="283"/>
            <ac:spMk id="42" creationId="{55EACD59-7C51-4810-94C6-BCB4D12346DC}"/>
          </ac:spMkLst>
        </pc:spChg>
        <pc:spChg chg="mod">
          <ac:chgData name="Guest User" userId="S::urn:spo:anon#1c9abbd0de15e816842f96e53d1ba6c66a438092849ce143b1d7bdd0f2c58bfc::" providerId="AD" clId="Web-{132A5C40-D29A-E0AF-0552-FA1EF6ECC0CA}" dt="2021-12-13T12:09:21.312" v="146" actId="1076"/>
          <ac:spMkLst>
            <pc:docMk/>
            <pc:sldMk cId="4011900599" sldId="283"/>
            <ac:spMk id="43" creationId="{EA7C22CB-613A-4C0B-90B3-4A405F793D3C}"/>
          </ac:spMkLst>
        </pc:spChg>
      </pc:sldChg>
    </pc:docChg>
  </pc:docChgLst>
  <pc:docChgLst>
    <pc:chgData name="AL SWAILEM, MUATH OMAR" userId="S::g201182130@kfupm.edu.sa::5e0ef127-2f34-4e39-bf4c-f5f883ffc7d9" providerId="AD" clId="Web-{E5BF13F6-7314-AF15-C5E6-9A30194E715A}"/>
    <pc:docChg chg="addSld modSld sldOrd">
      <pc:chgData name="AL SWAILEM, MUATH OMAR" userId="S::g201182130@kfupm.edu.sa::5e0ef127-2f34-4e39-bf4c-f5f883ffc7d9" providerId="AD" clId="Web-{E5BF13F6-7314-AF15-C5E6-9A30194E715A}" dt="2021-12-13T13:51:48.798" v="439" actId="20577"/>
      <pc:docMkLst>
        <pc:docMk/>
      </pc:docMkLst>
      <pc:sldChg chg="addSp modSp add ord replId">
        <pc:chgData name="AL SWAILEM, MUATH OMAR" userId="S::g201182130@kfupm.edu.sa::5e0ef127-2f34-4e39-bf4c-f5f883ffc7d9" providerId="AD" clId="Web-{E5BF13F6-7314-AF15-C5E6-9A30194E715A}" dt="2021-12-13T12:34:59.202" v="259" actId="20577"/>
        <pc:sldMkLst>
          <pc:docMk/>
          <pc:sldMk cId="174201114" sldId="284"/>
        </pc:sldMkLst>
        <pc:spChg chg="add mod">
          <ac:chgData name="AL SWAILEM, MUATH OMAR" userId="S::g201182130@kfupm.edu.sa::5e0ef127-2f34-4e39-bf4c-f5f883ffc7d9" providerId="AD" clId="Web-{E5BF13F6-7314-AF15-C5E6-9A30194E715A}" dt="2021-12-13T12:30:55.469" v="164" actId="20577"/>
          <ac:spMkLst>
            <pc:docMk/>
            <pc:sldMk cId="174201114" sldId="284"/>
            <ac:spMk id="2" creationId="{AE24D442-0A1F-40CA-920B-CF2B1E657BD1}"/>
          </ac:spMkLst>
        </pc:spChg>
        <pc:spChg chg="add mod">
          <ac:chgData name="AL SWAILEM, MUATH OMAR" userId="S::g201182130@kfupm.edu.sa::5e0ef127-2f34-4e39-bf4c-f5f883ffc7d9" providerId="AD" clId="Web-{E5BF13F6-7314-AF15-C5E6-9A30194E715A}" dt="2021-12-13T12:32:12.678" v="199" actId="20577"/>
          <ac:spMkLst>
            <pc:docMk/>
            <pc:sldMk cId="174201114" sldId="284"/>
            <ac:spMk id="3" creationId="{22EF53CC-FBBB-4B14-8DE7-A376D0F373EC}"/>
          </ac:spMkLst>
        </pc:spChg>
        <pc:spChg chg="add mod">
          <ac:chgData name="AL SWAILEM, MUATH OMAR" userId="S::g201182130@kfupm.edu.sa::5e0ef127-2f34-4e39-bf4c-f5f883ffc7d9" providerId="AD" clId="Web-{E5BF13F6-7314-AF15-C5E6-9A30194E715A}" dt="2021-12-13T12:30:59.735" v="165" actId="20577"/>
          <ac:spMkLst>
            <pc:docMk/>
            <pc:sldMk cId="174201114" sldId="284"/>
            <ac:spMk id="4" creationId="{26B8FD68-5C41-4734-BB8F-3481B92C4562}"/>
          </ac:spMkLst>
        </pc:spChg>
        <pc:spChg chg="add mod">
          <ac:chgData name="AL SWAILEM, MUATH OMAR" userId="S::g201182130@kfupm.edu.sa::5e0ef127-2f34-4e39-bf4c-f5f883ffc7d9" providerId="AD" clId="Web-{E5BF13F6-7314-AF15-C5E6-9A30194E715A}" dt="2021-12-13T12:34:59.202" v="259" actId="20577"/>
          <ac:spMkLst>
            <pc:docMk/>
            <pc:sldMk cId="174201114" sldId="284"/>
            <ac:spMk id="5" creationId="{ABA2EDCE-47E3-46FA-B83F-87A18441C61A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1:47:29.006" v="22" actId="20577"/>
          <ac:spMkLst>
            <pc:docMk/>
            <pc:sldMk cId="174201114" sldId="284"/>
            <ac:spMk id="14" creationId="{E3E5EE03-FBF6-46F5-8085-716AC6CE1C8C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2:22:52.394" v="61" actId="20577"/>
          <ac:spMkLst>
            <pc:docMk/>
            <pc:sldMk cId="174201114" sldId="284"/>
            <ac:spMk id="15" creationId="{24E18385-8BEA-4522-ABAA-5AB38F0D4FC2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2:30:05.638" v="141" actId="14100"/>
          <ac:spMkLst>
            <pc:docMk/>
            <pc:sldMk cId="174201114" sldId="284"/>
            <ac:spMk id="16" creationId="{1DCFA8A2-3FB8-48CA-933D-0800A9D2A2A2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2:24:43.338" v="95" actId="20577"/>
          <ac:spMkLst>
            <pc:docMk/>
            <pc:sldMk cId="174201114" sldId="284"/>
            <ac:spMk id="17" creationId="{640A3223-3DA3-4CF2-82B6-1447667547BD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2:30:08.170" v="142" actId="14100"/>
          <ac:spMkLst>
            <pc:docMk/>
            <pc:sldMk cId="174201114" sldId="284"/>
            <ac:spMk id="18" creationId="{C955AFB3-173C-4848-B3E9-1375591B297E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2:22:31.190" v="37" actId="20577"/>
          <ac:spMkLst>
            <pc:docMk/>
            <pc:sldMk cId="174201114" sldId="284"/>
            <ac:spMk id="19" creationId="{DFE11F38-F66B-4F95-8224-6CCA69D57617}"/>
          </ac:spMkLst>
        </pc:spChg>
      </pc:sldChg>
      <pc:sldChg chg="delSp modSp add replId">
        <pc:chgData name="AL SWAILEM, MUATH OMAR" userId="S::g201182130@kfupm.edu.sa::5e0ef127-2f34-4e39-bf4c-f5f883ffc7d9" providerId="AD" clId="Web-{E5BF13F6-7314-AF15-C5E6-9A30194E715A}" dt="2021-12-13T13:50:45.656" v="431" actId="20577"/>
        <pc:sldMkLst>
          <pc:docMk/>
          <pc:sldMk cId="1757325265" sldId="285"/>
        </pc:sldMkLst>
        <pc:spChg chg="del">
          <ac:chgData name="AL SWAILEM, MUATH OMAR" userId="S::g201182130@kfupm.edu.sa::5e0ef127-2f34-4e39-bf4c-f5f883ffc7d9" providerId="AD" clId="Web-{E5BF13F6-7314-AF15-C5E6-9A30194E715A}" dt="2021-12-13T12:40:24.127" v="363"/>
          <ac:spMkLst>
            <pc:docMk/>
            <pc:sldMk cId="1757325265" sldId="285"/>
            <ac:spMk id="2" creationId="{AE24D442-0A1F-40CA-920B-CF2B1E657BD1}"/>
          </ac:spMkLst>
        </pc:spChg>
        <pc:spChg chg="del">
          <ac:chgData name="AL SWAILEM, MUATH OMAR" userId="S::g201182130@kfupm.edu.sa::5e0ef127-2f34-4e39-bf4c-f5f883ffc7d9" providerId="AD" clId="Web-{E5BF13F6-7314-AF15-C5E6-9A30194E715A}" dt="2021-12-13T12:40:24.127" v="362"/>
          <ac:spMkLst>
            <pc:docMk/>
            <pc:sldMk cId="1757325265" sldId="285"/>
            <ac:spMk id="3" creationId="{22EF53CC-FBBB-4B14-8DE7-A376D0F373EC}"/>
          </ac:spMkLst>
        </pc:spChg>
        <pc:spChg chg="del">
          <ac:chgData name="AL SWAILEM, MUATH OMAR" userId="S::g201182130@kfupm.edu.sa::5e0ef127-2f34-4e39-bf4c-f5f883ffc7d9" providerId="AD" clId="Web-{E5BF13F6-7314-AF15-C5E6-9A30194E715A}" dt="2021-12-13T12:40:24.127" v="361"/>
          <ac:spMkLst>
            <pc:docMk/>
            <pc:sldMk cId="1757325265" sldId="285"/>
            <ac:spMk id="4" creationId="{26B8FD68-5C41-4734-BB8F-3481B92C4562}"/>
          </ac:spMkLst>
        </pc:spChg>
        <pc:spChg chg="del">
          <ac:chgData name="AL SWAILEM, MUATH OMAR" userId="S::g201182130@kfupm.edu.sa::5e0ef127-2f34-4e39-bf4c-f5f883ffc7d9" providerId="AD" clId="Web-{E5BF13F6-7314-AF15-C5E6-9A30194E715A}" dt="2021-12-13T12:40:24.127" v="360"/>
          <ac:spMkLst>
            <pc:docMk/>
            <pc:sldMk cId="1757325265" sldId="285"/>
            <ac:spMk id="5" creationId="{ABA2EDCE-47E3-46FA-B83F-87A18441C61A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2:39:52.297" v="330" actId="20577"/>
          <ac:spMkLst>
            <pc:docMk/>
            <pc:sldMk cId="1757325265" sldId="285"/>
            <ac:spMk id="15" creationId="{24E18385-8BEA-4522-ABAA-5AB38F0D4FC2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3:49:57.123" v="425" actId="20577"/>
          <ac:spMkLst>
            <pc:docMk/>
            <pc:sldMk cId="1757325265" sldId="285"/>
            <ac:spMk id="16" creationId="{1DCFA8A2-3FB8-48CA-933D-0800A9D2A2A2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2:40:19.846" v="359" actId="20577"/>
          <ac:spMkLst>
            <pc:docMk/>
            <pc:sldMk cId="1757325265" sldId="285"/>
            <ac:spMk id="17" creationId="{640A3223-3DA3-4CF2-82B6-1447667547BD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3:50:45.656" v="431" actId="20577"/>
          <ac:spMkLst>
            <pc:docMk/>
            <pc:sldMk cId="1757325265" sldId="285"/>
            <ac:spMk id="18" creationId="{C955AFB3-173C-4848-B3E9-1375591B297E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2:38:41.231" v="298" actId="20577"/>
          <ac:spMkLst>
            <pc:docMk/>
            <pc:sldMk cId="1757325265" sldId="285"/>
            <ac:spMk id="19" creationId="{DFE11F38-F66B-4F95-8224-6CCA69D57617}"/>
          </ac:spMkLst>
        </pc:spChg>
      </pc:sldChg>
      <pc:sldChg chg="modSp add replId">
        <pc:chgData name="AL SWAILEM, MUATH OMAR" userId="S::g201182130@kfupm.edu.sa::5e0ef127-2f34-4e39-bf4c-f5f883ffc7d9" providerId="AD" clId="Web-{E5BF13F6-7314-AF15-C5E6-9A30194E715A}" dt="2021-12-13T13:51:18.938" v="434" actId="20577"/>
        <pc:sldMkLst>
          <pc:docMk/>
          <pc:sldMk cId="2044560404" sldId="286"/>
        </pc:sldMkLst>
        <pc:spChg chg="mod">
          <ac:chgData name="AL SWAILEM, MUATH OMAR" userId="S::g201182130@kfupm.edu.sa::5e0ef127-2f34-4e39-bf4c-f5f883ffc7d9" providerId="AD" clId="Web-{E5BF13F6-7314-AF15-C5E6-9A30194E715A}" dt="2021-12-13T12:41:00.536" v="382" actId="20577"/>
          <ac:spMkLst>
            <pc:docMk/>
            <pc:sldMk cId="2044560404" sldId="286"/>
            <ac:spMk id="15" creationId="{24E18385-8BEA-4522-ABAA-5AB38F0D4FC2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3:51:05.328" v="433" actId="20577"/>
          <ac:spMkLst>
            <pc:docMk/>
            <pc:sldMk cId="2044560404" sldId="286"/>
            <ac:spMk id="16" creationId="{1DCFA8A2-3FB8-48CA-933D-0800A9D2A2A2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2:41:08.020" v="391" actId="20577"/>
          <ac:spMkLst>
            <pc:docMk/>
            <pc:sldMk cId="2044560404" sldId="286"/>
            <ac:spMk id="17" creationId="{640A3223-3DA3-4CF2-82B6-1447667547BD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3:51:18.938" v="434" actId="20577"/>
          <ac:spMkLst>
            <pc:docMk/>
            <pc:sldMk cId="2044560404" sldId="286"/>
            <ac:spMk id="18" creationId="{C955AFB3-173C-4848-B3E9-1375591B297E}"/>
          </ac:spMkLst>
        </pc:spChg>
      </pc:sldChg>
      <pc:sldChg chg="addSp delSp modSp add replId">
        <pc:chgData name="AL SWAILEM, MUATH OMAR" userId="S::g201182130@kfupm.edu.sa::5e0ef127-2f34-4e39-bf4c-f5f883ffc7d9" providerId="AD" clId="Web-{E5BF13F6-7314-AF15-C5E6-9A30194E715A}" dt="2021-12-13T13:51:48.798" v="439" actId="20577"/>
        <pc:sldMkLst>
          <pc:docMk/>
          <pc:sldMk cId="3167391287" sldId="287"/>
        </pc:sldMkLst>
        <pc:spChg chg="add del mod">
          <ac:chgData name="AL SWAILEM, MUATH OMAR" userId="S::g201182130@kfupm.edu.sa::5e0ef127-2f34-4e39-bf4c-f5f883ffc7d9" providerId="AD" clId="Web-{E5BF13F6-7314-AF15-C5E6-9A30194E715A}" dt="2021-12-13T12:41:51.460" v="406"/>
          <ac:spMkLst>
            <pc:docMk/>
            <pc:sldMk cId="3167391287" sldId="287"/>
            <ac:spMk id="3" creationId="{E2C1846D-5576-4F1E-8955-19FDFEAF3689}"/>
          </ac:spMkLst>
        </pc:spChg>
        <pc:spChg chg="add del mod">
          <ac:chgData name="AL SWAILEM, MUATH OMAR" userId="S::g201182130@kfupm.edu.sa::5e0ef127-2f34-4e39-bf4c-f5f883ffc7d9" providerId="AD" clId="Web-{E5BF13F6-7314-AF15-C5E6-9A30194E715A}" dt="2021-12-13T12:41:51.460" v="405"/>
          <ac:spMkLst>
            <pc:docMk/>
            <pc:sldMk cId="3167391287" sldId="287"/>
            <ac:spMk id="5" creationId="{B93FACF8-81E2-460B-A177-4F58399D59E8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2:41:30.866" v="402" actId="20577"/>
          <ac:spMkLst>
            <pc:docMk/>
            <pc:sldMk cId="3167391287" sldId="287"/>
            <ac:spMk id="15" creationId="{24E18385-8BEA-4522-ABAA-5AB38F0D4FC2}"/>
          </ac:spMkLst>
        </pc:spChg>
        <pc:spChg chg="mod">
          <ac:chgData name="AL SWAILEM, MUATH OMAR" userId="S::g201182130@kfupm.edu.sa::5e0ef127-2f34-4e39-bf4c-f5f883ffc7d9" providerId="AD" clId="Web-{E5BF13F6-7314-AF15-C5E6-9A30194E715A}" dt="2021-12-13T13:51:48.798" v="439" actId="20577"/>
          <ac:spMkLst>
            <pc:docMk/>
            <pc:sldMk cId="3167391287" sldId="287"/>
            <ac:spMk id="16" creationId="{1DCFA8A2-3FB8-48CA-933D-0800A9D2A2A2}"/>
          </ac:spMkLst>
        </pc:spChg>
        <pc:spChg chg="del">
          <ac:chgData name="AL SWAILEM, MUATH OMAR" userId="S::g201182130@kfupm.edu.sa::5e0ef127-2f34-4e39-bf4c-f5f883ffc7d9" providerId="AD" clId="Web-{E5BF13F6-7314-AF15-C5E6-9A30194E715A}" dt="2021-12-13T12:41:38.960" v="404"/>
          <ac:spMkLst>
            <pc:docMk/>
            <pc:sldMk cId="3167391287" sldId="287"/>
            <ac:spMk id="17" creationId="{640A3223-3DA3-4CF2-82B6-1447667547BD}"/>
          </ac:spMkLst>
        </pc:spChg>
        <pc:spChg chg="del">
          <ac:chgData name="AL SWAILEM, MUATH OMAR" userId="S::g201182130@kfupm.edu.sa::5e0ef127-2f34-4e39-bf4c-f5f883ffc7d9" providerId="AD" clId="Web-{E5BF13F6-7314-AF15-C5E6-9A30194E715A}" dt="2021-12-13T12:41:38.897" v="403"/>
          <ac:spMkLst>
            <pc:docMk/>
            <pc:sldMk cId="3167391287" sldId="287"/>
            <ac:spMk id="18" creationId="{C955AFB3-173C-4848-B3E9-1375591B297E}"/>
          </ac:spMkLst>
        </pc:spChg>
      </pc:sldChg>
    </pc:docChg>
  </pc:docChgLst>
  <pc:docChgLst>
    <pc:chgData name="ABDULRAHMAN ALSUWAIDAN" userId="S::g202111030@kfupm.edu.sa::9f82ce36-c18c-4ae0-9e47-02b091398c8b" providerId="AD" clId="Web-{E08445E8-A90D-2478-93C5-95226CFCD6D8}"/>
    <pc:docChg chg="delSld">
      <pc:chgData name="ABDULRAHMAN ALSUWAIDAN" userId="S::g202111030@kfupm.edu.sa::9f82ce36-c18c-4ae0-9e47-02b091398c8b" providerId="AD" clId="Web-{E08445E8-A90D-2478-93C5-95226CFCD6D8}" dt="2021-12-13T14:07:43.502" v="5"/>
      <pc:docMkLst>
        <pc:docMk/>
      </pc:docMkLst>
      <pc:sldChg chg="del">
        <pc:chgData name="ABDULRAHMAN ALSUWAIDAN" userId="S::g202111030@kfupm.edu.sa::9f82ce36-c18c-4ae0-9e47-02b091398c8b" providerId="AD" clId="Web-{E08445E8-A90D-2478-93C5-95226CFCD6D8}" dt="2021-12-13T14:07:43.502" v="5"/>
        <pc:sldMkLst>
          <pc:docMk/>
          <pc:sldMk cId="972005540" sldId="259"/>
        </pc:sldMkLst>
      </pc:sldChg>
      <pc:sldChg chg="del">
        <pc:chgData name="ABDULRAHMAN ALSUWAIDAN" userId="S::g202111030@kfupm.edu.sa::9f82ce36-c18c-4ae0-9e47-02b091398c8b" providerId="AD" clId="Web-{E08445E8-A90D-2478-93C5-95226CFCD6D8}" dt="2021-12-13T14:07:43.502" v="4"/>
        <pc:sldMkLst>
          <pc:docMk/>
          <pc:sldMk cId="3205466602" sldId="260"/>
        </pc:sldMkLst>
      </pc:sldChg>
      <pc:sldChg chg="del">
        <pc:chgData name="ABDULRAHMAN ALSUWAIDAN" userId="S::g202111030@kfupm.edu.sa::9f82ce36-c18c-4ae0-9e47-02b091398c8b" providerId="AD" clId="Web-{E08445E8-A90D-2478-93C5-95226CFCD6D8}" dt="2021-12-13T14:07:43.502" v="2"/>
        <pc:sldMkLst>
          <pc:docMk/>
          <pc:sldMk cId="310042212" sldId="262"/>
        </pc:sldMkLst>
      </pc:sldChg>
      <pc:sldChg chg="del">
        <pc:chgData name="ABDULRAHMAN ALSUWAIDAN" userId="S::g202111030@kfupm.edu.sa::9f82ce36-c18c-4ae0-9e47-02b091398c8b" providerId="AD" clId="Web-{E08445E8-A90D-2478-93C5-95226CFCD6D8}" dt="2021-12-13T14:07:43.486" v="1"/>
        <pc:sldMkLst>
          <pc:docMk/>
          <pc:sldMk cId="2973707689" sldId="263"/>
        </pc:sldMkLst>
      </pc:sldChg>
      <pc:sldChg chg="del">
        <pc:chgData name="ABDULRAHMAN ALSUWAIDAN" userId="S::g202111030@kfupm.edu.sa::9f82ce36-c18c-4ae0-9e47-02b091398c8b" providerId="AD" clId="Web-{E08445E8-A90D-2478-93C5-95226CFCD6D8}" dt="2021-12-13T14:07:43.486" v="0"/>
        <pc:sldMkLst>
          <pc:docMk/>
          <pc:sldMk cId="2009224050" sldId="265"/>
        </pc:sldMkLst>
      </pc:sldChg>
      <pc:sldChg chg="del">
        <pc:chgData name="ABDULRAHMAN ALSUWAIDAN" userId="S::g202111030@kfupm.edu.sa::9f82ce36-c18c-4ae0-9e47-02b091398c8b" providerId="AD" clId="Web-{E08445E8-A90D-2478-93C5-95226CFCD6D8}" dt="2021-12-13T14:07:43.502" v="3"/>
        <pc:sldMkLst>
          <pc:docMk/>
          <pc:sldMk cId="3891516162" sldId="269"/>
        </pc:sldMkLst>
      </pc:sldChg>
    </pc:docChg>
  </pc:docChgLst>
  <pc:docChgLst>
    <pc:chgData name="ABDULRAHMAN ALSUWAIDAN" userId="S::g202111030@kfupm.edu.sa::9f82ce36-c18c-4ae0-9e47-02b091398c8b" providerId="AD" clId="Web-{199E97EC-B8ED-53DF-8013-D24470CE0836}"/>
    <pc:docChg chg="modSld">
      <pc:chgData name="ABDULRAHMAN ALSUWAIDAN" userId="S::g202111030@kfupm.edu.sa::9f82ce36-c18c-4ae0-9e47-02b091398c8b" providerId="AD" clId="Web-{199E97EC-B8ED-53DF-8013-D24470CE0836}" dt="2021-12-12T06:31:04.390" v="189" actId="20577"/>
      <pc:docMkLst>
        <pc:docMk/>
      </pc:docMkLst>
      <pc:sldChg chg="addSp delSp modSp">
        <pc:chgData name="ABDULRAHMAN ALSUWAIDAN" userId="S::g202111030@kfupm.edu.sa::9f82ce36-c18c-4ae0-9e47-02b091398c8b" providerId="AD" clId="Web-{199E97EC-B8ED-53DF-8013-D24470CE0836}" dt="2021-12-12T06:26:21.985" v="93" actId="1076"/>
        <pc:sldMkLst>
          <pc:docMk/>
          <pc:sldMk cId="2973707689" sldId="263"/>
        </pc:sldMkLst>
        <pc:spChg chg="add del mod">
          <ac:chgData name="ABDULRAHMAN ALSUWAIDAN" userId="S::g202111030@kfupm.edu.sa::9f82ce36-c18c-4ae0-9e47-02b091398c8b" providerId="AD" clId="Web-{199E97EC-B8ED-53DF-8013-D24470CE0836}" dt="2021-12-12T06:23:17.713" v="3"/>
          <ac:spMkLst>
            <pc:docMk/>
            <pc:sldMk cId="2973707689" sldId="263"/>
            <ac:spMk id="3" creationId="{5722352E-A40A-43A1-9EEF-17CDDEDBE71F}"/>
          </ac:spMkLst>
        </pc:spChg>
        <pc:spChg chg="add del mod">
          <ac:chgData name="ABDULRAHMAN ALSUWAIDAN" userId="S::g202111030@kfupm.edu.sa::9f82ce36-c18c-4ae0-9e47-02b091398c8b" providerId="AD" clId="Web-{199E97EC-B8ED-53DF-8013-D24470CE0836}" dt="2021-12-12T06:23:34.791" v="5"/>
          <ac:spMkLst>
            <pc:docMk/>
            <pc:sldMk cId="2973707689" sldId="263"/>
            <ac:spMk id="6" creationId="{1F3EE1C8-5456-41F6-A701-867F4094E1FD}"/>
          </ac:spMkLst>
        </pc:spChg>
        <pc:spChg chg="add mod">
          <ac:chgData name="ABDULRAHMAN ALSUWAIDAN" userId="S::g202111030@kfupm.edu.sa::9f82ce36-c18c-4ae0-9e47-02b091398c8b" providerId="AD" clId="Web-{199E97EC-B8ED-53DF-8013-D24470CE0836}" dt="2021-12-12T06:25:47.953" v="77" actId="14100"/>
          <ac:spMkLst>
            <pc:docMk/>
            <pc:sldMk cId="2973707689" sldId="263"/>
            <ac:spMk id="7" creationId="{11DB13FA-FA09-479F-A897-AD293FD691EA}"/>
          </ac:spMkLst>
        </pc:spChg>
        <pc:spChg chg="add mod">
          <ac:chgData name="ABDULRAHMAN ALSUWAIDAN" userId="S::g202111030@kfupm.edu.sa::9f82ce36-c18c-4ae0-9e47-02b091398c8b" providerId="AD" clId="Web-{199E97EC-B8ED-53DF-8013-D24470CE0836}" dt="2021-12-12T06:25:51.516" v="79" actId="14100"/>
          <ac:spMkLst>
            <pc:docMk/>
            <pc:sldMk cId="2973707689" sldId="263"/>
            <ac:spMk id="8" creationId="{948C7B8C-21C8-4295-86BD-9F63273109B2}"/>
          </ac:spMkLst>
        </pc:spChg>
        <pc:spChg chg="del">
          <ac:chgData name="ABDULRAHMAN ALSUWAIDAN" userId="S::g202111030@kfupm.edu.sa::9f82ce36-c18c-4ae0-9e47-02b091398c8b" providerId="AD" clId="Web-{199E97EC-B8ED-53DF-8013-D24470CE0836}" dt="2021-12-12T06:23:14.994" v="2"/>
          <ac:spMkLst>
            <pc:docMk/>
            <pc:sldMk cId="2973707689" sldId="263"/>
            <ac:spMk id="12" creationId="{FAA9D8EA-A7CA-4ED0-94D3-29382CDEBB32}"/>
          </ac:spMkLst>
        </pc:spChg>
        <pc:spChg chg="mod">
          <ac:chgData name="ABDULRAHMAN ALSUWAIDAN" userId="S::g202111030@kfupm.edu.sa::9f82ce36-c18c-4ae0-9e47-02b091398c8b" providerId="AD" clId="Web-{199E97EC-B8ED-53DF-8013-D24470CE0836}" dt="2021-12-12T06:23:13.432" v="1" actId="20577"/>
          <ac:spMkLst>
            <pc:docMk/>
            <pc:sldMk cId="2973707689" sldId="263"/>
            <ac:spMk id="13" creationId="{F64048FA-1C7E-4BEF-8273-A6490A2211F4}"/>
          </ac:spMkLst>
        </pc:spChg>
        <pc:spChg chg="add mod">
          <ac:chgData name="ABDULRAHMAN ALSUWAIDAN" userId="S::g202111030@kfupm.edu.sa::9f82ce36-c18c-4ae0-9e47-02b091398c8b" providerId="AD" clId="Web-{199E97EC-B8ED-53DF-8013-D24470CE0836}" dt="2021-12-12T06:26:19.766" v="92" actId="1076"/>
          <ac:spMkLst>
            <pc:docMk/>
            <pc:sldMk cId="2973707689" sldId="263"/>
            <ac:spMk id="15" creationId="{857B57E4-05F8-4B65-9883-7776C7AE21B8}"/>
          </ac:spMkLst>
        </pc:spChg>
        <pc:spChg chg="add mod">
          <ac:chgData name="ABDULRAHMAN ALSUWAIDAN" userId="S::g202111030@kfupm.edu.sa::9f82ce36-c18c-4ae0-9e47-02b091398c8b" providerId="AD" clId="Web-{199E97EC-B8ED-53DF-8013-D24470CE0836}" dt="2021-12-12T06:26:21.985" v="93" actId="1076"/>
          <ac:spMkLst>
            <pc:docMk/>
            <pc:sldMk cId="2973707689" sldId="263"/>
            <ac:spMk id="16" creationId="{A7694B2B-91C1-4560-B9BB-EEB24BDBB7CD}"/>
          </ac:spMkLst>
        </pc:spChg>
        <pc:graphicFrameChg chg="del">
          <ac:chgData name="ABDULRAHMAN ALSUWAIDAN" userId="S::g202111030@kfupm.edu.sa::9f82ce36-c18c-4ae0-9e47-02b091398c8b" providerId="AD" clId="Web-{199E97EC-B8ED-53DF-8013-D24470CE0836}" dt="2021-12-12T06:23:20.479" v="4"/>
          <ac:graphicFrameMkLst>
            <pc:docMk/>
            <pc:sldMk cId="2973707689" sldId="263"/>
            <ac:graphicFrameMk id="19" creationId="{FA7555E4-6CFC-1C44-B97A-BFEC35A63419}"/>
          </ac:graphicFrameMkLst>
        </pc:graphicFrameChg>
      </pc:sldChg>
      <pc:sldChg chg="addSp delSp modSp">
        <pc:chgData name="ABDULRAHMAN ALSUWAIDAN" userId="S::g202111030@kfupm.edu.sa::9f82ce36-c18c-4ae0-9e47-02b091398c8b" providerId="AD" clId="Web-{199E97EC-B8ED-53DF-8013-D24470CE0836}" dt="2021-12-12T06:31:04.390" v="189" actId="20577"/>
        <pc:sldMkLst>
          <pc:docMk/>
          <pc:sldMk cId="3912669797" sldId="273"/>
        </pc:sldMkLst>
        <pc:spChg chg="add del mod">
          <ac:chgData name="ABDULRAHMAN ALSUWAIDAN" userId="S::g202111030@kfupm.edu.sa::9f82ce36-c18c-4ae0-9e47-02b091398c8b" providerId="AD" clId="Web-{199E97EC-B8ED-53DF-8013-D24470CE0836}" dt="2021-12-12T06:27:07.236" v="99"/>
          <ac:spMkLst>
            <pc:docMk/>
            <pc:sldMk cId="3912669797" sldId="273"/>
            <ac:spMk id="3" creationId="{64D0F779-0EAF-4985-BEF2-EC4DF1B1D03C}"/>
          </ac:spMkLst>
        </pc:spChg>
        <pc:spChg chg="add del mod">
          <ac:chgData name="ABDULRAHMAN ALSUWAIDAN" userId="S::g202111030@kfupm.edu.sa::9f82ce36-c18c-4ae0-9e47-02b091398c8b" providerId="AD" clId="Web-{199E97EC-B8ED-53DF-8013-D24470CE0836}" dt="2021-12-12T06:30:07.030" v="172"/>
          <ac:spMkLst>
            <pc:docMk/>
            <pc:sldMk cId="3912669797" sldId="273"/>
            <ac:spMk id="6" creationId="{C0AD1F61-0F66-4040-AFA2-6C846FCD504F}"/>
          </ac:spMkLst>
        </pc:spChg>
        <pc:spChg chg="del">
          <ac:chgData name="ABDULRAHMAN ALSUWAIDAN" userId="S::g202111030@kfupm.edu.sa::9f82ce36-c18c-4ae0-9e47-02b091398c8b" providerId="AD" clId="Web-{199E97EC-B8ED-53DF-8013-D24470CE0836}" dt="2021-12-12T06:27:03.252" v="97"/>
          <ac:spMkLst>
            <pc:docMk/>
            <pc:sldMk cId="3912669797" sldId="273"/>
            <ac:spMk id="17" creationId="{D7CE36F2-C321-46C5-AFD9-00917224D390}"/>
          </ac:spMkLst>
        </pc:spChg>
        <pc:spChg chg="mod">
          <ac:chgData name="ABDULRAHMAN ALSUWAIDAN" userId="S::g202111030@kfupm.edu.sa::9f82ce36-c18c-4ae0-9e47-02b091398c8b" providerId="AD" clId="Web-{199E97EC-B8ED-53DF-8013-D24470CE0836}" dt="2021-12-12T06:27:01.517" v="96" actId="20577"/>
          <ac:spMkLst>
            <pc:docMk/>
            <pc:sldMk cId="3912669797" sldId="273"/>
            <ac:spMk id="18" creationId="{92896B42-4638-40D0-8887-7AB8D1D86B3D}"/>
          </ac:spMkLst>
        </pc:spChg>
        <pc:spChg chg="mod">
          <ac:chgData name="ABDULRAHMAN ALSUWAIDAN" userId="S::g202111030@kfupm.edu.sa::9f82ce36-c18c-4ae0-9e47-02b091398c8b" providerId="AD" clId="Web-{199E97EC-B8ED-53DF-8013-D24470CE0836}" dt="2021-12-12T06:31:04.390" v="189" actId="20577"/>
          <ac:spMkLst>
            <pc:docMk/>
            <pc:sldMk cId="3912669797" sldId="273"/>
            <ac:spMk id="33" creationId="{7CFD0302-279C-8A48-9E27-AD5B08D6501E}"/>
          </ac:spMkLst>
        </pc:spChg>
        <pc:graphicFrameChg chg="del">
          <ac:chgData name="ABDULRAHMAN ALSUWAIDAN" userId="S::g202111030@kfupm.edu.sa::9f82ce36-c18c-4ae0-9e47-02b091398c8b" providerId="AD" clId="Web-{199E97EC-B8ED-53DF-8013-D24470CE0836}" dt="2021-12-12T06:29:55.108" v="171"/>
          <ac:graphicFrameMkLst>
            <pc:docMk/>
            <pc:sldMk cId="3912669797" sldId="273"/>
            <ac:graphicFrameMk id="34" creationId="{71FC94C7-3179-A442-AB05-74D7AFF60709}"/>
          </ac:graphicFrameMkLst>
        </pc:graphicFrameChg>
        <pc:picChg chg="add mod">
          <ac:chgData name="ABDULRAHMAN ALSUWAIDAN" userId="S::g202111030@kfupm.edu.sa::9f82ce36-c18c-4ae0-9e47-02b091398c8b" providerId="AD" clId="Web-{199E97EC-B8ED-53DF-8013-D24470CE0836}" dt="2021-12-12T06:30:27.702" v="178" actId="1076"/>
          <ac:picMkLst>
            <pc:docMk/>
            <pc:sldMk cId="3912669797" sldId="273"/>
            <ac:picMk id="7" creationId="{79016F20-D6A1-4ECD-B992-48A9F545DD36}"/>
          </ac:picMkLst>
        </pc:picChg>
      </pc:sldChg>
    </pc:docChg>
  </pc:docChgLst>
  <pc:docChgLst>
    <pc:chgData name="Guest User" userId="S::urn:spo:anon#1c9abbd0de15e816842f96e53d1ba6c66a438092849ce143b1d7bdd0f2c58bfc::" providerId="AD" clId="Web-{853FE125-7B7D-09C8-E093-0EAD1807152D}"/>
    <pc:docChg chg="modSld">
      <pc:chgData name="Guest User" userId="S::urn:spo:anon#1c9abbd0de15e816842f96e53d1ba6c66a438092849ce143b1d7bdd0f2c58bfc::" providerId="AD" clId="Web-{853FE125-7B7D-09C8-E093-0EAD1807152D}" dt="2021-12-11T20:27:49.346" v="34" actId="20577"/>
      <pc:docMkLst>
        <pc:docMk/>
      </pc:docMkLst>
      <pc:sldChg chg="modSp">
        <pc:chgData name="Guest User" userId="S::urn:spo:anon#1c9abbd0de15e816842f96e53d1ba6c66a438092849ce143b1d7bdd0f2c58bfc::" providerId="AD" clId="Web-{853FE125-7B7D-09C8-E093-0EAD1807152D}" dt="2021-12-11T20:27:49.346" v="34" actId="20577"/>
        <pc:sldMkLst>
          <pc:docMk/>
          <pc:sldMk cId="972005540" sldId="259"/>
        </pc:sldMkLst>
        <pc:spChg chg="mod">
          <ac:chgData name="Guest User" userId="S::urn:spo:anon#1c9abbd0de15e816842f96e53d1ba6c66a438092849ce143b1d7bdd0f2c58bfc::" providerId="AD" clId="Web-{853FE125-7B7D-09C8-E093-0EAD1807152D}" dt="2021-12-11T20:27:49.346" v="34" actId="20577"/>
          <ac:spMkLst>
            <pc:docMk/>
            <pc:sldMk cId="972005540" sldId="259"/>
            <ac:spMk id="7" creationId="{2482DBEC-EE72-4155-ACC5-87E80C5606A9}"/>
          </ac:spMkLst>
        </pc:spChg>
      </pc:sldChg>
    </pc:docChg>
  </pc:docChgLst>
  <pc:docChgLst>
    <pc:chgData name="AbdulRahman AlSuwaidan" userId="ce946cf5af265d11" providerId="LiveId" clId="{4CBC5B41-0CB1-4C6D-8DC2-25F3B7AF43E0}"/>
    <pc:docChg chg="undo custSel addSld modSld">
      <pc:chgData name="AbdulRahman AlSuwaidan" userId="ce946cf5af265d11" providerId="LiveId" clId="{4CBC5B41-0CB1-4C6D-8DC2-25F3B7AF43E0}" dt="2021-12-13T14:12:33.437" v="48" actId="1076"/>
      <pc:docMkLst>
        <pc:docMk/>
      </pc:docMkLst>
      <pc:sldChg chg="modSp mod">
        <pc:chgData name="AbdulRahman AlSuwaidan" userId="ce946cf5af265d11" providerId="LiveId" clId="{4CBC5B41-0CB1-4C6D-8DC2-25F3B7AF43E0}" dt="2021-12-13T14:12:33.437" v="48" actId="1076"/>
        <pc:sldMkLst>
          <pc:docMk/>
          <pc:sldMk cId="4292661376" sldId="268"/>
        </pc:sldMkLst>
        <pc:spChg chg="mod">
          <ac:chgData name="AbdulRahman AlSuwaidan" userId="ce946cf5af265d11" providerId="LiveId" clId="{4CBC5B41-0CB1-4C6D-8DC2-25F3B7AF43E0}" dt="2021-12-13T14:12:25.547" v="47" actId="122"/>
          <ac:spMkLst>
            <pc:docMk/>
            <pc:sldMk cId="4292661376" sldId="268"/>
            <ac:spMk id="4" creationId="{291CA16A-993E-43BA-BDDC-9E427CF951B2}"/>
          </ac:spMkLst>
        </pc:spChg>
        <pc:spChg chg="mod">
          <ac:chgData name="AbdulRahman AlSuwaidan" userId="ce946cf5af265d11" providerId="LiveId" clId="{4CBC5B41-0CB1-4C6D-8DC2-25F3B7AF43E0}" dt="2021-12-13T14:12:33.437" v="48" actId="1076"/>
          <ac:spMkLst>
            <pc:docMk/>
            <pc:sldMk cId="4292661376" sldId="268"/>
            <ac:spMk id="5" creationId="{F063A021-7C19-4C85-B48B-EFEA732C1906}"/>
          </ac:spMkLst>
        </pc:spChg>
      </pc:sldChg>
      <pc:sldChg chg="modSp mod">
        <pc:chgData name="AbdulRahman AlSuwaidan" userId="ce946cf5af265d11" providerId="LiveId" clId="{4CBC5B41-0CB1-4C6D-8DC2-25F3B7AF43E0}" dt="2021-12-13T14:09:49.427" v="16" actId="20577"/>
        <pc:sldMkLst>
          <pc:docMk/>
          <pc:sldMk cId="3555144106" sldId="279"/>
        </pc:sldMkLst>
        <pc:spChg chg="mod">
          <ac:chgData name="AbdulRahman AlSuwaidan" userId="ce946cf5af265d11" providerId="LiveId" clId="{4CBC5B41-0CB1-4C6D-8DC2-25F3B7AF43E0}" dt="2021-12-13T14:09:49.427" v="16" actId="20577"/>
          <ac:spMkLst>
            <pc:docMk/>
            <pc:sldMk cId="3555144106" sldId="279"/>
            <ac:spMk id="16" creationId="{1DCFA8A2-3FB8-48CA-933D-0800A9D2A2A2}"/>
          </ac:spMkLst>
        </pc:spChg>
      </pc:sldChg>
      <pc:sldChg chg="modSp mod">
        <pc:chgData name="AbdulRahman AlSuwaidan" userId="ce946cf5af265d11" providerId="LiveId" clId="{4CBC5B41-0CB1-4C6D-8DC2-25F3B7AF43E0}" dt="2021-12-13T14:10:25.413" v="24" actId="113"/>
        <pc:sldMkLst>
          <pc:docMk/>
          <pc:sldMk cId="1757325265" sldId="285"/>
        </pc:sldMkLst>
        <pc:spChg chg="mod">
          <ac:chgData name="AbdulRahman AlSuwaidan" userId="ce946cf5af265d11" providerId="LiveId" clId="{4CBC5B41-0CB1-4C6D-8DC2-25F3B7AF43E0}" dt="2021-12-13T14:10:19.513" v="23" actId="113"/>
          <ac:spMkLst>
            <pc:docMk/>
            <pc:sldMk cId="1757325265" sldId="285"/>
            <ac:spMk id="16" creationId="{1DCFA8A2-3FB8-48CA-933D-0800A9D2A2A2}"/>
          </ac:spMkLst>
        </pc:spChg>
        <pc:spChg chg="mod">
          <ac:chgData name="AbdulRahman AlSuwaidan" userId="ce946cf5af265d11" providerId="LiveId" clId="{4CBC5B41-0CB1-4C6D-8DC2-25F3B7AF43E0}" dt="2021-12-13T14:10:25.413" v="24" actId="113"/>
          <ac:spMkLst>
            <pc:docMk/>
            <pc:sldMk cId="1757325265" sldId="285"/>
            <ac:spMk id="18" creationId="{C955AFB3-173C-4848-B3E9-1375591B297E}"/>
          </ac:spMkLst>
        </pc:spChg>
      </pc:sldChg>
      <pc:sldChg chg="modSp mod">
        <pc:chgData name="AbdulRahman AlSuwaidan" userId="ce946cf5af265d11" providerId="LiveId" clId="{4CBC5B41-0CB1-4C6D-8DC2-25F3B7AF43E0}" dt="2021-12-13T14:10:35.103" v="26" actId="113"/>
        <pc:sldMkLst>
          <pc:docMk/>
          <pc:sldMk cId="2044560404" sldId="286"/>
        </pc:sldMkLst>
        <pc:spChg chg="mod">
          <ac:chgData name="AbdulRahman AlSuwaidan" userId="ce946cf5af265d11" providerId="LiveId" clId="{4CBC5B41-0CB1-4C6D-8DC2-25F3B7AF43E0}" dt="2021-12-13T14:10:32.764" v="25" actId="113"/>
          <ac:spMkLst>
            <pc:docMk/>
            <pc:sldMk cId="2044560404" sldId="286"/>
            <ac:spMk id="16" creationId="{1DCFA8A2-3FB8-48CA-933D-0800A9D2A2A2}"/>
          </ac:spMkLst>
        </pc:spChg>
        <pc:spChg chg="mod">
          <ac:chgData name="AbdulRahman AlSuwaidan" userId="ce946cf5af265d11" providerId="LiveId" clId="{4CBC5B41-0CB1-4C6D-8DC2-25F3B7AF43E0}" dt="2021-12-13T14:10:35.103" v="26" actId="113"/>
          <ac:spMkLst>
            <pc:docMk/>
            <pc:sldMk cId="2044560404" sldId="286"/>
            <ac:spMk id="18" creationId="{C955AFB3-173C-4848-B3E9-1375591B297E}"/>
          </ac:spMkLst>
        </pc:spChg>
      </pc:sldChg>
      <pc:sldChg chg="modSp mod">
        <pc:chgData name="AbdulRahman AlSuwaidan" userId="ce946cf5af265d11" providerId="LiveId" clId="{4CBC5B41-0CB1-4C6D-8DC2-25F3B7AF43E0}" dt="2021-12-13T14:10:58.715" v="33" actId="113"/>
        <pc:sldMkLst>
          <pc:docMk/>
          <pc:sldMk cId="3167391287" sldId="287"/>
        </pc:sldMkLst>
        <pc:spChg chg="mod">
          <ac:chgData name="AbdulRahman AlSuwaidan" userId="ce946cf5af265d11" providerId="LiveId" clId="{4CBC5B41-0CB1-4C6D-8DC2-25F3B7AF43E0}" dt="2021-12-13T14:10:58.715" v="33" actId="113"/>
          <ac:spMkLst>
            <pc:docMk/>
            <pc:sldMk cId="3167391287" sldId="287"/>
            <ac:spMk id="16" creationId="{1DCFA8A2-3FB8-48CA-933D-0800A9D2A2A2}"/>
          </ac:spMkLst>
        </pc:spChg>
      </pc:sldChg>
      <pc:sldChg chg="add">
        <pc:chgData name="AbdulRahman AlSuwaidan" userId="ce946cf5af265d11" providerId="LiveId" clId="{4CBC5B41-0CB1-4C6D-8DC2-25F3B7AF43E0}" dt="2021-12-13T14:09:04.657" v="13"/>
        <pc:sldMkLst>
          <pc:docMk/>
          <pc:sldMk cId="1991459275" sldId="288"/>
        </pc:sldMkLst>
      </pc:sldChg>
      <pc:sldChg chg="add">
        <pc:chgData name="AbdulRahman AlSuwaidan" userId="ce946cf5af265d11" providerId="LiveId" clId="{4CBC5B41-0CB1-4C6D-8DC2-25F3B7AF43E0}" dt="2021-12-13T14:09:04.657" v="13"/>
        <pc:sldMkLst>
          <pc:docMk/>
          <pc:sldMk cId="2829238178" sldId="289"/>
        </pc:sldMkLst>
      </pc:sldChg>
      <pc:sldChg chg="add">
        <pc:chgData name="AbdulRahman AlSuwaidan" userId="ce946cf5af265d11" providerId="LiveId" clId="{4CBC5B41-0CB1-4C6D-8DC2-25F3B7AF43E0}" dt="2021-12-13T14:09:04.657" v="13"/>
        <pc:sldMkLst>
          <pc:docMk/>
          <pc:sldMk cId="1142262319" sldId="290"/>
        </pc:sldMkLst>
      </pc:sldChg>
      <pc:sldChg chg="add">
        <pc:chgData name="AbdulRahman AlSuwaidan" userId="ce946cf5af265d11" providerId="LiveId" clId="{4CBC5B41-0CB1-4C6D-8DC2-25F3B7AF43E0}" dt="2021-12-13T14:09:04.657" v="13"/>
        <pc:sldMkLst>
          <pc:docMk/>
          <pc:sldMk cId="2483251749" sldId="291"/>
        </pc:sldMkLst>
      </pc:sldChg>
      <pc:sldChg chg="add">
        <pc:chgData name="AbdulRahman AlSuwaidan" userId="ce946cf5af265d11" providerId="LiveId" clId="{4CBC5B41-0CB1-4C6D-8DC2-25F3B7AF43E0}" dt="2021-12-13T14:09:04.657" v="13"/>
        <pc:sldMkLst>
          <pc:docMk/>
          <pc:sldMk cId="2380675990" sldId="292"/>
        </pc:sldMkLst>
      </pc:sldChg>
      <pc:sldChg chg="add">
        <pc:chgData name="AbdulRahman AlSuwaidan" userId="ce946cf5af265d11" providerId="LiveId" clId="{4CBC5B41-0CB1-4C6D-8DC2-25F3B7AF43E0}" dt="2021-12-13T14:09:04.657" v="13"/>
        <pc:sldMkLst>
          <pc:docMk/>
          <pc:sldMk cId="3900954350" sldId="293"/>
        </pc:sldMkLst>
      </pc:sldChg>
    </pc:docChg>
  </pc:docChgLst>
  <pc:docChgLst>
    <pc:chgData name="REDA SHUBBER H ALHAMZA" userId="1c3c88be-6ba3-4183-81c2-e9c080946ad9" providerId="ADAL" clId="{19583881-D3B2-49F0-94BC-BEB0D0C77A65}"/>
    <pc:docChg chg="undo custSel addSld modSld sldOrd">
      <pc:chgData name="REDA SHUBBER H ALHAMZA" userId="1c3c88be-6ba3-4183-81c2-e9c080946ad9" providerId="ADAL" clId="{19583881-D3B2-49F0-94BC-BEB0D0C77A65}" dt="2022-05-10T12:54:44.976" v="1131" actId="14100"/>
      <pc:docMkLst>
        <pc:docMk/>
      </pc:docMkLst>
      <pc:sldChg chg="ord">
        <pc:chgData name="REDA SHUBBER H ALHAMZA" userId="1c3c88be-6ba3-4183-81c2-e9c080946ad9" providerId="ADAL" clId="{19583881-D3B2-49F0-94BC-BEB0D0C77A65}" dt="2022-05-10T12:11:02.704" v="321"/>
        <pc:sldMkLst>
          <pc:docMk/>
          <pc:sldMk cId="4011900599" sldId="283"/>
        </pc:sldMkLst>
      </pc:sldChg>
      <pc:sldChg chg="addSp delSp modSp mod">
        <pc:chgData name="REDA SHUBBER H ALHAMZA" userId="1c3c88be-6ba3-4183-81c2-e9c080946ad9" providerId="ADAL" clId="{19583881-D3B2-49F0-94BC-BEB0D0C77A65}" dt="2022-05-10T12:54:44.976" v="1131" actId="14100"/>
        <pc:sldMkLst>
          <pc:docMk/>
          <pc:sldMk cId="2380675990" sldId="292"/>
        </pc:sldMkLst>
        <pc:spChg chg="add del mod">
          <ac:chgData name="REDA SHUBBER H ALHAMZA" userId="1c3c88be-6ba3-4183-81c2-e9c080946ad9" providerId="ADAL" clId="{19583881-D3B2-49F0-94BC-BEB0D0C77A65}" dt="2022-05-10T12:53:56.544" v="1119"/>
          <ac:spMkLst>
            <pc:docMk/>
            <pc:sldMk cId="2380675990" sldId="292"/>
            <ac:spMk id="6" creationId="{DA8AC418-C5AD-6197-B5CA-19A02D6EC1D5}"/>
          </ac:spMkLst>
        </pc:spChg>
        <pc:picChg chg="add mod modCrop">
          <ac:chgData name="REDA SHUBBER H ALHAMZA" userId="1c3c88be-6ba3-4183-81c2-e9c080946ad9" providerId="ADAL" clId="{19583881-D3B2-49F0-94BC-BEB0D0C77A65}" dt="2022-05-10T12:54:44.976" v="1131" actId="14100"/>
          <ac:picMkLst>
            <pc:docMk/>
            <pc:sldMk cId="2380675990" sldId="292"/>
            <ac:picMk id="3" creationId="{21539820-8B9B-8B38-51D3-C7698C6D620B}"/>
          </ac:picMkLst>
        </pc:picChg>
      </pc:sldChg>
      <pc:sldChg chg="addSp delSp modSp add mod ord">
        <pc:chgData name="REDA SHUBBER H ALHAMZA" userId="1c3c88be-6ba3-4183-81c2-e9c080946ad9" providerId="ADAL" clId="{19583881-D3B2-49F0-94BC-BEB0D0C77A65}" dt="2022-05-10T12:21:35.196" v="646" actId="313"/>
        <pc:sldMkLst>
          <pc:docMk/>
          <pc:sldMk cId="483137278" sldId="294"/>
        </pc:sldMkLst>
        <pc:spChg chg="add del mod">
          <ac:chgData name="REDA SHUBBER H ALHAMZA" userId="1c3c88be-6ba3-4183-81c2-e9c080946ad9" providerId="ADAL" clId="{19583881-D3B2-49F0-94BC-BEB0D0C77A65}" dt="2022-05-10T11:57:29.139" v="89" actId="21"/>
          <ac:spMkLst>
            <pc:docMk/>
            <pc:sldMk cId="483137278" sldId="294"/>
            <ac:spMk id="3" creationId="{1E07BCC2-99D1-586F-8EEC-2F787EF8AEC9}"/>
          </ac:spMkLst>
        </pc:spChg>
        <pc:spChg chg="add del mod">
          <ac:chgData name="REDA SHUBBER H ALHAMZA" userId="1c3c88be-6ba3-4183-81c2-e9c080946ad9" providerId="ADAL" clId="{19583881-D3B2-49F0-94BC-BEB0D0C77A65}" dt="2022-05-10T12:21:35.196" v="646" actId="313"/>
          <ac:spMkLst>
            <pc:docMk/>
            <pc:sldMk cId="483137278" sldId="294"/>
            <ac:spMk id="5" creationId="{D068EF30-C8E3-2B4C-B922-E1B057F7063D}"/>
          </ac:spMkLst>
        </pc:spChg>
        <pc:spChg chg="add mod">
          <ac:chgData name="REDA SHUBBER H ALHAMZA" userId="1c3c88be-6ba3-4183-81c2-e9c080946ad9" providerId="ADAL" clId="{19583881-D3B2-49F0-94BC-BEB0D0C77A65}" dt="2022-05-10T11:50:56.412" v="4" actId="478"/>
          <ac:spMkLst>
            <pc:docMk/>
            <pc:sldMk cId="483137278" sldId="294"/>
            <ac:spMk id="7" creationId="{DE3D20BE-8EA7-456B-CA68-8C3408F466E1}"/>
          </ac:spMkLst>
        </pc:spChg>
        <pc:spChg chg="add mod">
          <ac:chgData name="REDA SHUBBER H ALHAMZA" userId="1c3c88be-6ba3-4183-81c2-e9c080946ad9" providerId="ADAL" clId="{19583881-D3B2-49F0-94BC-BEB0D0C77A65}" dt="2022-05-10T11:50:56.412" v="4" actId="478"/>
          <ac:spMkLst>
            <pc:docMk/>
            <pc:sldMk cId="483137278" sldId="294"/>
            <ac:spMk id="9" creationId="{EAD7F5F6-F273-225B-F370-A8B3C84E1928}"/>
          </ac:spMkLst>
        </pc:spChg>
        <pc:spChg chg="add del mod">
          <ac:chgData name="REDA SHUBBER H ALHAMZA" userId="1c3c88be-6ba3-4183-81c2-e9c080946ad9" providerId="ADAL" clId="{19583881-D3B2-49F0-94BC-BEB0D0C77A65}" dt="2022-05-10T11:52:19.936" v="6" actId="21"/>
          <ac:spMkLst>
            <pc:docMk/>
            <pc:sldMk cId="483137278" sldId="294"/>
            <ac:spMk id="11" creationId="{76E5FF00-51DD-9970-A862-EC8B4B41DE43}"/>
          </ac:spMkLst>
        </pc:spChg>
        <pc:spChg chg="mod">
          <ac:chgData name="REDA SHUBBER H ALHAMZA" userId="1c3c88be-6ba3-4183-81c2-e9c080946ad9" providerId="ADAL" clId="{19583881-D3B2-49F0-94BC-BEB0D0C77A65}" dt="2022-05-10T11:52:51.234" v="8" actId="113"/>
          <ac:spMkLst>
            <pc:docMk/>
            <pc:sldMk cId="483137278" sldId="294"/>
            <ac:spMk id="14" creationId="{E3E5EE03-FBF6-46F5-8085-716AC6CE1C8C}"/>
          </ac:spMkLst>
        </pc:spChg>
        <pc:spChg chg="del">
          <ac:chgData name="REDA SHUBBER H ALHAMZA" userId="1c3c88be-6ba3-4183-81c2-e9c080946ad9" providerId="ADAL" clId="{19583881-D3B2-49F0-94BC-BEB0D0C77A65}" dt="2022-05-10T11:50:56.412" v="4" actId="478"/>
          <ac:spMkLst>
            <pc:docMk/>
            <pc:sldMk cId="483137278" sldId="294"/>
            <ac:spMk id="15" creationId="{24E18385-8BEA-4522-ABAA-5AB38F0D4FC2}"/>
          </ac:spMkLst>
        </pc:spChg>
        <pc:spChg chg="del">
          <ac:chgData name="REDA SHUBBER H ALHAMZA" userId="1c3c88be-6ba3-4183-81c2-e9c080946ad9" providerId="ADAL" clId="{19583881-D3B2-49F0-94BC-BEB0D0C77A65}" dt="2022-05-10T11:50:56.412" v="4" actId="478"/>
          <ac:spMkLst>
            <pc:docMk/>
            <pc:sldMk cId="483137278" sldId="294"/>
            <ac:spMk id="16" creationId="{1DCFA8A2-3FB8-48CA-933D-0800A9D2A2A2}"/>
          </ac:spMkLst>
        </pc:spChg>
        <pc:spChg chg="del">
          <ac:chgData name="REDA SHUBBER H ALHAMZA" userId="1c3c88be-6ba3-4183-81c2-e9c080946ad9" providerId="ADAL" clId="{19583881-D3B2-49F0-94BC-BEB0D0C77A65}" dt="2022-05-10T11:50:56.412" v="4" actId="478"/>
          <ac:spMkLst>
            <pc:docMk/>
            <pc:sldMk cId="483137278" sldId="294"/>
            <ac:spMk id="17" creationId="{640A3223-3DA3-4CF2-82B6-1447667547BD}"/>
          </ac:spMkLst>
        </pc:spChg>
        <pc:spChg chg="del">
          <ac:chgData name="REDA SHUBBER H ALHAMZA" userId="1c3c88be-6ba3-4183-81c2-e9c080946ad9" providerId="ADAL" clId="{19583881-D3B2-49F0-94BC-BEB0D0C77A65}" dt="2022-05-10T11:50:56.412" v="4" actId="478"/>
          <ac:spMkLst>
            <pc:docMk/>
            <pc:sldMk cId="483137278" sldId="294"/>
            <ac:spMk id="18" creationId="{C955AFB3-173C-4848-B3E9-1375591B297E}"/>
          </ac:spMkLst>
        </pc:spChg>
        <pc:spChg chg="del">
          <ac:chgData name="REDA SHUBBER H ALHAMZA" userId="1c3c88be-6ba3-4183-81c2-e9c080946ad9" providerId="ADAL" clId="{19583881-D3B2-49F0-94BC-BEB0D0C77A65}" dt="2022-05-10T11:52:16.552" v="5" actId="21"/>
          <ac:spMkLst>
            <pc:docMk/>
            <pc:sldMk cId="483137278" sldId="294"/>
            <ac:spMk id="19" creationId="{DFE11F38-F66B-4F95-8224-6CCA69D57617}"/>
          </ac:spMkLst>
        </pc:spChg>
        <pc:picChg chg="add mod">
          <ac:chgData name="REDA SHUBBER H ALHAMZA" userId="1c3c88be-6ba3-4183-81c2-e9c080946ad9" providerId="ADAL" clId="{19583881-D3B2-49F0-94BC-BEB0D0C77A65}" dt="2022-05-10T12:19:24.996" v="563" actId="1076"/>
          <ac:picMkLst>
            <pc:docMk/>
            <pc:sldMk cId="483137278" sldId="294"/>
            <ac:picMk id="13" creationId="{960AA97C-4E82-EA46-2013-8CFC393DA309}"/>
          </ac:picMkLst>
        </pc:picChg>
      </pc:sldChg>
      <pc:sldChg chg="add ord">
        <pc:chgData name="REDA SHUBBER H ALHAMZA" userId="1c3c88be-6ba3-4183-81c2-e9c080946ad9" providerId="ADAL" clId="{19583881-D3B2-49F0-94BC-BEB0D0C77A65}" dt="2022-05-10T12:11:02.704" v="321"/>
        <pc:sldMkLst>
          <pc:docMk/>
          <pc:sldMk cId="1640358288" sldId="295"/>
        </pc:sldMkLst>
      </pc:sldChg>
      <pc:sldChg chg="addSp delSp modSp add mod">
        <pc:chgData name="REDA SHUBBER H ALHAMZA" userId="1c3c88be-6ba3-4183-81c2-e9c080946ad9" providerId="ADAL" clId="{19583881-D3B2-49F0-94BC-BEB0D0C77A65}" dt="2022-05-10T12:39:49.587" v="935" actId="14100"/>
        <pc:sldMkLst>
          <pc:docMk/>
          <pc:sldMk cId="1085111006" sldId="296"/>
        </pc:sldMkLst>
        <pc:spChg chg="del">
          <ac:chgData name="REDA SHUBBER H ALHAMZA" userId="1c3c88be-6ba3-4183-81c2-e9c080946ad9" providerId="ADAL" clId="{19583881-D3B2-49F0-94BC-BEB0D0C77A65}" dt="2022-05-10T11:58:40.465" v="95" actId="21"/>
          <ac:spMkLst>
            <pc:docMk/>
            <pc:sldMk cId="1085111006" sldId="296"/>
            <ac:spMk id="3" creationId="{1E07BCC2-99D1-586F-8EEC-2F787EF8AEC9}"/>
          </ac:spMkLst>
        </pc:spChg>
        <pc:spChg chg="del">
          <ac:chgData name="REDA SHUBBER H ALHAMZA" userId="1c3c88be-6ba3-4183-81c2-e9c080946ad9" providerId="ADAL" clId="{19583881-D3B2-49F0-94BC-BEB0D0C77A65}" dt="2022-05-10T11:58:40.465" v="95" actId="21"/>
          <ac:spMkLst>
            <pc:docMk/>
            <pc:sldMk cId="1085111006" sldId="296"/>
            <ac:spMk id="5" creationId="{D068EF30-C8E3-2B4C-B922-E1B057F7063D}"/>
          </ac:spMkLst>
        </pc:spChg>
        <pc:spChg chg="del">
          <ac:chgData name="REDA SHUBBER H ALHAMZA" userId="1c3c88be-6ba3-4183-81c2-e9c080946ad9" providerId="ADAL" clId="{19583881-D3B2-49F0-94BC-BEB0D0C77A65}" dt="2022-05-10T11:58:40.465" v="95" actId="21"/>
          <ac:spMkLst>
            <pc:docMk/>
            <pc:sldMk cId="1085111006" sldId="296"/>
            <ac:spMk id="7" creationId="{DE3D20BE-8EA7-456B-CA68-8C3408F466E1}"/>
          </ac:spMkLst>
        </pc:spChg>
        <pc:spChg chg="del">
          <ac:chgData name="REDA SHUBBER H ALHAMZA" userId="1c3c88be-6ba3-4183-81c2-e9c080946ad9" providerId="ADAL" clId="{19583881-D3B2-49F0-94BC-BEB0D0C77A65}" dt="2022-05-10T11:58:40.465" v="95" actId="21"/>
          <ac:spMkLst>
            <pc:docMk/>
            <pc:sldMk cId="1085111006" sldId="296"/>
            <ac:spMk id="9" creationId="{EAD7F5F6-F273-225B-F370-A8B3C84E1928}"/>
          </ac:spMkLst>
        </pc:spChg>
        <pc:spChg chg="mod">
          <ac:chgData name="REDA SHUBBER H ALHAMZA" userId="1c3c88be-6ba3-4183-81c2-e9c080946ad9" providerId="ADAL" clId="{19583881-D3B2-49F0-94BC-BEB0D0C77A65}" dt="2022-05-10T11:53:53.675" v="24" actId="20577"/>
          <ac:spMkLst>
            <pc:docMk/>
            <pc:sldMk cId="1085111006" sldId="296"/>
            <ac:spMk id="14" creationId="{E3E5EE03-FBF6-46F5-8085-716AC6CE1C8C}"/>
          </ac:spMkLst>
        </pc:spChg>
        <pc:picChg chg="add mod">
          <ac:chgData name="REDA SHUBBER H ALHAMZA" userId="1c3c88be-6ba3-4183-81c2-e9c080946ad9" providerId="ADAL" clId="{19583881-D3B2-49F0-94BC-BEB0D0C77A65}" dt="2022-05-10T12:39:14.220" v="912" actId="14100"/>
          <ac:picMkLst>
            <pc:docMk/>
            <pc:sldMk cId="1085111006" sldId="296"/>
            <ac:picMk id="4" creationId="{9E3C44D0-A2CD-088E-61C1-7F26AB2363F8}"/>
          </ac:picMkLst>
        </pc:picChg>
        <pc:picChg chg="add mod">
          <ac:chgData name="REDA SHUBBER H ALHAMZA" userId="1c3c88be-6ba3-4183-81c2-e9c080946ad9" providerId="ADAL" clId="{19583881-D3B2-49F0-94BC-BEB0D0C77A65}" dt="2022-05-10T12:39:49.587" v="935" actId="14100"/>
          <ac:picMkLst>
            <pc:docMk/>
            <pc:sldMk cId="1085111006" sldId="296"/>
            <ac:picMk id="8" creationId="{E4764E16-54D3-F97B-21EA-E6339B31CF6E}"/>
          </ac:picMkLst>
        </pc:picChg>
        <pc:picChg chg="add mod">
          <ac:chgData name="REDA SHUBBER H ALHAMZA" userId="1c3c88be-6ba3-4183-81c2-e9c080946ad9" providerId="ADAL" clId="{19583881-D3B2-49F0-94BC-BEB0D0C77A65}" dt="2022-05-10T12:39:37.915" v="934" actId="14100"/>
          <ac:picMkLst>
            <pc:docMk/>
            <pc:sldMk cId="1085111006" sldId="296"/>
            <ac:picMk id="11" creationId="{686C3186-7EEB-B79A-0AB5-751E79990D13}"/>
          </ac:picMkLst>
        </pc:picChg>
      </pc:sldChg>
      <pc:sldChg chg="addSp delSp modSp add mod ord">
        <pc:chgData name="REDA SHUBBER H ALHAMZA" userId="1c3c88be-6ba3-4183-81c2-e9c080946ad9" providerId="ADAL" clId="{19583881-D3B2-49F0-94BC-BEB0D0C77A65}" dt="2022-05-10T12:24:10.480" v="792" actId="20577"/>
        <pc:sldMkLst>
          <pc:docMk/>
          <pc:sldMk cId="868826606" sldId="298"/>
        </pc:sldMkLst>
        <pc:spChg chg="del">
          <ac:chgData name="REDA SHUBBER H ALHAMZA" userId="1c3c88be-6ba3-4183-81c2-e9c080946ad9" providerId="ADAL" clId="{19583881-D3B2-49F0-94BC-BEB0D0C77A65}" dt="2022-05-10T12:02:34.794" v="131" actId="21"/>
          <ac:spMkLst>
            <pc:docMk/>
            <pc:sldMk cId="868826606" sldId="298"/>
            <ac:spMk id="3" creationId="{1E07BCC2-99D1-586F-8EEC-2F787EF8AEC9}"/>
          </ac:spMkLst>
        </pc:spChg>
        <pc:spChg chg="del">
          <ac:chgData name="REDA SHUBBER H ALHAMZA" userId="1c3c88be-6ba3-4183-81c2-e9c080946ad9" providerId="ADAL" clId="{19583881-D3B2-49F0-94BC-BEB0D0C77A65}" dt="2022-05-10T12:02:34.794" v="131" actId="21"/>
          <ac:spMkLst>
            <pc:docMk/>
            <pc:sldMk cId="868826606" sldId="298"/>
            <ac:spMk id="5" creationId="{D068EF30-C8E3-2B4C-B922-E1B057F7063D}"/>
          </ac:spMkLst>
        </pc:spChg>
        <pc:spChg chg="del">
          <ac:chgData name="REDA SHUBBER H ALHAMZA" userId="1c3c88be-6ba3-4183-81c2-e9c080946ad9" providerId="ADAL" clId="{19583881-D3B2-49F0-94BC-BEB0D0C77A65}" dt="2022-05-10T12:02:12.377" v="123" actId="21"/>
          <ac:spMkLst>
            <pc:docMk/>
            <pc:sldMk cId="868826606" sldId="298"/>
            <ac:spMk id="7" creationId="{DE3D20BE-8EA7-456B-CA68-8C3408F466E1}"/>
          </ac:spMkLst>
        </pc:spChg>
        <pc:spChg chg="add del mod">
          <ac:chgData name="REDA SHUBBER H ALHAMZA" userId="1c3c88be-6ba3-4183-81c2-e9c080946ad9" providerId="ADAL" clId="{19583881-D3B2-49F0-94BC-BEB0D0C77A65}" dt="2022-05-10T12:24:10.480" v="792" actId="20577"/>
          <ac:spMkLst>
            <pc:docMk/>
            <pc:sldMk cId="868826606" sldId="298"/>
            <ac:spMk id="8" creationId="{2BAAFD58-868E-6441-2B26-8968EA898C53}"/>
          </ac:spMkLst>
        </pc:spChg>
        <pc:spChg chg="del">
          <ac:chgData name="REDA SHUBBER H ALHAMZA" userId="1c3c88be-6ba3-4183-81c2-e9c080946ad9" providerId="ADAL" clId="{19583881-D3B2-49F0-94BC-BEB0D0C77A65}" dt="2022-05-10T12:02:12.377" v="123" actId="21"/>
          <ac:spMkLst>
            <pc:docMk/>
            <pc:sldMk cId="868826606" sldId="298"/>
            <ac:spMk id="9" creationId="{EAD7F5F6-F273-225B-F370-A8B3C84E1928}"/>
          </ac:spMkLst>
        </pc:spChg>
        <pc:spChg chg="add del mod">
          <ac:chgData name="REDA SHUBBER H ALHAMZA" userId="1c3c88be-6ba3-4183-81c2-e9c080946ad9" providerId="ADAL" clId="{19583881-D3B2-49F0-94BC-BEB0D0C77A65}" dt="2022-05-10T12:02:50.660" v="134" actId="21"/>
          <ac:spMkLst>
            <pc:docMk/>
            <pc:sldMk cId="868826606" sldId="298"/>
            <ac:spMk id="10" creationId="{EB860719-F314-32F0-D6DF-5F9D40E3217D}"/>
          </ac:spMkLst>
        </pc:spChg>
        <pc:spChg chg="mod">
          <ac:chgData name="REDA SHUBBER H ALHAMZA" userId="1c3c88be-6ba3-4183-81c2-e9c080946ad9" providerId="ADAL" clId="{19583881-D3B2-49F0-94BC-BEB0D0C77A65}" dt="2022-05-10T12:01:51.868" v="122" actId="14100"/>
          <ac:spMkLst>
            <pc:docMk/>
            <pc:sldMk cId="868826606" sldId="298"/>
            <ac:spMk id="14" creationId="{E3E5EE03-FBF6-46F5-8085-716AC6CE1C8C}"/>
          </ac:spMkLst>
        </pc:spChg>
        <pc:picChg chg="add del mod">
          <ac:chgData name="REDA SHUBBER H ALHAMZA" userId="1c3c88be-6ba3-4183-81c2-e9c080946ad9" providerId="ADAL" clId="{19583881-D3B2-49F0-94BC-BEB0D0C77A65}" dt="2022-05-10T12:02:28.480" v="129" actId="22"/>
          <ac:picMkLst>
            <pc:docMk/>
            <pc:sldMk cId="868826606" sldId="298"/>
            <ac:picMk id="4" creationId="{9F8C25E1-A188-E578-DD65-088062A14B61}"/>
          </ac:picMkLst>
        </pc:picChg>
        <pc:picChg chg="add mod">
          <ac:chgData name="REDA SHUBBER H ALHAMZA" userId="1c3c88be-6ba3-4183-81c2-e9c080946ad9" providerId="ADAL" clId="{19583881-D3B2-49F0-94BC-BEB0D0C77A65}" dt="2022-05-10T12:03:13.769" v="152" actId="1038"/>
          <ac:picMkLst>
            <pc:docMk/>
            <pc:sldMk cId="868826606" sldId="298"/>
            <ac:picMk id="11" creationId="{FDEBD808-8EFA-B82E-5132-5CF709182880}"/>
          </ac:picMkLst>
        </pc:picChg>
      </pc:sldChg>
      <pc:sldChg chg="addSp delSp modSp add mod">
        <pc:chgData name="REDA SHUBBER H ALHAMZA" userId="1c3c88be-6ba3-4183-81c2-e9c080946ad9" providerId="ADAL" clId="{19583881-D3B2-49F0-94BC-BEB0D0C77A65}" dt="2022-05-10T12:40:46.178" v="940" actId="1076"/>
        <pc:sldMkLst>
          <pc:docMk/>
          <pc:sldMk cId="4011267205" sldId="299"/>
        </pc:sldMkLst>
        <pc:spChg chg="del">
          <ac:chgData name="REDA SHUBBER H ALHAMZA" userId="1c3c88be-6ba3-4183-81c2-e9c080946ad9" providerId="ADAL" clId="{19583881-D3B2-49F0-94BC-BEB0D0C77A65}" dt="2022-05-10T12:04:54.302" v="183" actId="21"/>
          <ac:spMkLst>
            <pc:docMk/>
            <pc:sldMk cId="4011267205" sldId="299"/>
            <ac:spMk id="3" creationId="{1E07BCC2-99D1-586F-8EEC-2F787EF8AEC9}"/>
          </ac:spMkLst>
        </pc:spChg>
        <pc:spChg chg="del">
          <ac:chgData name="REDA SHUBBER H ALHAMZA" userId="1c3c88be-6ba3-4183-81c2-e9c080946ad9" providerId="ADAL" clId="{19583881-D3B2-49F0-94BC-BEB0D0C77A65}" dt="2022-05-10T12:04:54.302" v="183" actId="21"/>
          <ac:spMkLst>
            <pc:docMk/>
            <pc:sldMk cId="4011267205" sldId="299"/>
            <ac:spMk id="5" creationId="{D068EF30-C8E3-2B4C-B922-E1B057F7063D}"/>
          </ac:spMkLst>
        </pc:spChg>
        <pc:spChg chg="del">
          <ac:chgData name="REDA SHUBBER H ALHAMZA" userId="1c3c88be-6ba3-4183-81c2-e9c080946ad9" providerId="ADAL" clId="{19583881-D3B2-49F0-94BC-BEB0D0C77A65}" dt="2022-05-10T12:04:54.302" v="183" actId="21"/>
          <ac:spMkLst>
            <pc:docMk/>
            <pc:sldMk cId="4011267205" sldId="299"/>
            <ac:spMk id="7" creationId="{DE3D20BE-8EA7-456B-CA68-8C3408F466E1}"/>
          </ac:spMkLst>
        </pc:spChg>
        <pc:spChg chg="del">
          <ac:chgData name="REDA SHUBBER H ALHAMZA" userId="1c3c88be-6ba3-4183-81c2-e9c080946ad9" providerId="ADAL" clId="{19583881-D3B2-49F0-94BC-BEB0D0C77A65}" dt="2022-05-10T12:04:54.302" v="183" actId="21"/>
          <ac:spMkLst>
            <pc:docMk/>
            <pc:sldMk cId="4011267205" sldId="299"/>
            <ac:spMk id="9" creationId="{EAD7F5F6-F273-225B-F370-A8B3C84E1928}"/>
          </ac:spMkLst>
        </pc:spChg>
        <pc:spChg chg="mod">
          <ac:chgData name="REDA SHUBBER H ALHAMZA" userId="1c3c88be-6ba3-4183-81c2-e9c080946ad9" providerId="ADAL" clId="{19583881-D3B2-49F0-94BC-BEB0D0C77A65}" dt="2022-05-10T11:54:24.688" v="69" actId="14100"/>
          <ac:spMkLst>
            <pc:docMk/>
            <pc:sldMk cId="4011267205" sldId="299"/>
            <ac:spMk id="14" creationId="{E3E5EE03-FBF6-46F5-8085-716AC6CE1C8C}"/>
          </ac:spMkLst>
        </pc:spChg>
        <pc:picChg chg="add mod">
          <ac:chgData name="REDA SHUBBER H ALHAMZA" userId="1c3c88be-6ba3-4183-81c2-e9c080946ad9" providerId="ADAL" clId="{19583881-D3B2-49F0-94BC-BEB0D0C77A65}" dt="2022-05-10T12:40:30.775" v="938" actId="14100"/>
          <ac:picMkLst>
            <pc:docMk/>
            <pc:sldMk cId="4011267205" sldId="299"/>
            <ac:picMk id="4" creationId="{1073AD87-4766-65AB-02C6-34A3F143C514}"/>
          </ac:picMkLst>
        </pc:picChg>
        <pc:picChg chg="add mod">
          <ac:chgData name="REDA SHUBBER H ALHAMZA" userId="1c3c88be-6ba3-4183-81c2-e9c080946ad9" providerId="ADAL" clId="{19583881-D3B2-49F0-94BC-BEB0D0C77A65}" dt="2022-05-10T12:05:40.643" v="196" actId="14100"/>
          <ac:picMkLst>
            <pc:docMk/>
            <pc:sldMk cId="4011267205" sldId="299"/>
            <ac:picMk id="8" creationId="{C32B15DA-8063-CF27-6947-96A6136D44FB}"/>
          </ac:picMkLst>
        </pc:picChg>
        <pc:picChg chg="add mod">
          <ac:chgData name="REDA SHUBBER H ALHAMZA" userId="1c3c88be-6ba3-4183-81c2-e9c080946ad9" providerId="ADAL" clId="{19583881-D3B2-49F0-94BC-BEB0D0C77A65}" dt="2022-05-10T12:40:46.178" v="940" actId="1076"/>
          <ac:picMkLst>
            <pc:docMk/>
            <pc:sldMk cId="4011267205" sldId="299"/>
            <ac:picMk id="11" creationId="{3E5C7672-C642-7388-AAD1-F5E16A1A27D8}"/>
          </ac:picMkLst>
        </pc:picChg>
      </pc:sldChg>
      <pc:sldChg chg="addSp delSp modSp add mod">
        <pc:chgData name="REDA SHUBBER H ALHAMZA" userId="1c3c88be-6ba3-4183-81c2-e9c080946ad9" providerId="ADAL" clId="{19583881-D3B2-49F0-94BC-BEB0D0C77A65}" dt="2022-05-10T12:44:51.424" v="1115" actId="20577"/>
        <pc:sldMkLst>
          <pc:docMk/>
          <pc:sldMk cId="3672008673" sldId="300"/>
        </pc:sldMkLst>
        <pc:spChg chg="del">
          <ac:chgData name="REDA SHUBBER H ALHAMZA" userId="1c3c88be-6ba3-4183-81c2-e9c080946ad9" providerId="ADAL" clId="{19583881-D3B2-49F0-94BC-BEB0D0C77A65}" dt="2022-05-10T12:07:04.446" v="201" actId="21"/>
          <ac:spMkLst>
            <pc:docMk/>
            <pc:sldMk cId="3672008673" sldId="300"/>
            <ac:spMk id="3" creationId="{1E07BCC2-99D1-586F-8EEC-2F787EF8AEC9}"/>
          </ac:spMkLst>
        </pc:spChg>
        <pc:spChg chg="del">
          <ac:chgData name="REDA SHUBBER H ALHAMZA" userId="1c3c88be-6ba3-4183-81c2-e9c080946ad9" providerId="ADAL" clId="{19583881-D3B2-49F0-94BC-BEB0D0C77A65}" dt="2022-05-10T12:07:04.446" v="201" actId="21"/>
          <ac:spMkLst>
            <pc:docMk/>
            <pc:sldMk cId="3672008673" sldId="300"/>
            <ac:spMk id="5" creationId="{D068EF30-C8E3-2B4C-B922-E1B057F7063D}"/>
          </ac:spMkLst>
        </pc:spChg>
        <pc:spChg chg="del">
          <ac:chgData name="REDA SHUBBER H ALHAMZA" userId="1c3c88be-6ba3-4183-81c2-e9c080946ad9" providerId="ADAL" clId="{19583881-D3B2-49F0-94BC-BEB0D0C77A65}" dt="2022-05-10T12:07:04.446" v="201" actId="21"/>
          <ac:spMkLst>
            <pc:docMk/>
            <pc:sldMk cId="3672008673" sldId="300"/>
            <ac:spMk id="7" creationId="{DE3D20BE-8EA7-456B-CA68-8C3408F466E1}"/>
          </ac:spMkLst>
        </pc:spChg>
        <pc:spChg chg="add mod">
          <ac:chgData name="REDA SHUBBER H ALHAMZA" userId="1c3c88be-6ba3-4183-81c2-e9c080946ad9" providerId="ADAL" clId="{19583881-D3B2-49F0-94BC-BEB0D0C77A65}" dt="2022-05-10T12:44:51.424" v="1115" actId="20577"/>
          <ac:spMkLst>
            <pc:docMk/>
            <pc:sldMk cId="3672008673" sldId="300"/>
            <ac:spMk id="8" creationId="{4F397E1B-D942-702D-B238-818A56B3DBE9}"/>
          </ac:spMkLst>
        </pc:spChg>
        <pc:spChg chg="del">
          <ac:chgData name="REDA SHUBBER H ALHAMZA" userId="1c3c88be-6ba3-4183-81c2-e9c080946ad9" providerId="ADAL" clId="{19583881-D3B2-49F0-94BC-BEB0D0C77A65}" dt="2022-05-10T12:07:04.446" v="201" actId="21"/>
          <ac:spMkLst>
            <pc:docMk/>
            <pc:sldMk cId="3672008673" sldId="300"/>
            <ac:spMk id="9" creationId="{EAD7F5F6-F273-225B-F370-A8B3C84E1928}"/>
          </ac:spMkLst>
        </pc:spChg>
        <pc:spChg chg="add mod">
          <ac:chgData name="REDA SHUBBER H ALHAMZA" userId="1c3c88be-6ba3-4183-81c2-e9c080946ad9" providerId="ADAL" clId="{19583881-D3B2-49F0-94BC-BEB0D0C77A65}" dt="2022-05-10T12:08:15.710" v="280" actId="571"/>
          <ac:spMkLst>
            <pc:docMk/>
            <pc:sldMk cId="3672008673" sldId="300"/>
            <ac:spMk id="11" creationId="{360F3787-2658-72E6-FF86-42B2D41C6A15}"/>
          </ac:spMkLst>
        </pc:spChg>
        <pc:spChg chg="mod">
          <ac:chgData name="REDA SHUBBER H ALHAMZA" userId="1c3c88be-6ba3-4183-81c2-e9c080946ad9" providerId="ADAL" clId="{19583881-D3B2-49F0-94BC-BEB0D0C77A65}" dt="2022-05-10T11:54:47.039" v="73" actId="113"/>
          <ac:spMkLst>
            <pc:docMk/>
            <pc:sldMk cId="3672008673" sldId="300"/>
            <ac:spMk id="14" creationId="{E3E5EE03-FBF6-46F5-8085-716AC6CE1C8C}"/>
          </ac:spMkLst>
        </pc:spChg>
        <pc:picChg chg="add mod">
          <ac:chgData name="REDA SHUBBER H ALHAMZA" userId="1c3c88be-6ba3-4183-81c2-e9c080946ad9" providerId="ADAL" clId="{19583881-D3B2-49F0-94BC-BEB0D0C77A65}" dt="2022-05-10T12:43:25.764" v="977" actId="1036"/>
          <ac:picMkLst>
            <pc:docMk/>
            <pc:sldMk cId="3672008673" sldId="300"/>
            <ac:picMk id="4" creationId="{141699A3-2E10-E145-93F2-51E5262CF3A4}"/>
          </ac:picMkLst>
        </pc:picChg>
        <pc:picChg chg="add del mod">
          <ac:chgData name="REDA SHUBBER H ALHAMZA" userId="1c3c88be-6ba3-4183-81c2-e9c080946ad9" providerId="ADAL" clId="{19583881-D3B2-49F0-94BC-BEB0D0C77A65}" dt="2022-05-10T12:08:59.948" v="295" actId="21"/>
          <ac:picMkLst>
            <pc:docMk/>
            <pc:sldMk cId="3672008673" sldId="300"/>
            <ac:picMk id="10" creationId="{8F6237DB-B354-30BD-B7C4-0196B99B5489}"/>
          </ac:picMkLst>
        </pc:picChg>
        <pc:picChg chg="add mod">
          <ac:chgData name="REDA SHUBBER H ALHAMZA" userId="1c3c88be-6ba3-4183-81c2-e9c080946ad9" providerId="ADAL" clId="{19583881-D3B2-49F0-94BC-BEB0D0C77A65}" dt="2022-05-10T12:08:15.710" v="280" actId="571"/>
          <ac:picMkLst>
            <pc:docMk/>
            <pc:sldMk cId="3672008673" sldId="300"/>
            <ac:picMk id="12" creationId="{90A6B69A-1906-9A9A-959B-EA7AD4382959}"/>
          </ac:picMkLst>
        </pc:picChg>
        <pc:picChg chg="add del mod">
          <ac:chgData name="REDA SHUBBER H ALHAMZA" userId="1c3c88be-6ba3-4183-81c2-e9c080946ad9" providerId="ADAL" clId="{19583881-D3B2-49F0-94BC-BEB0D0C77A65}" dt="2022-05-10T12:08:35.051" v="285"/>
          <ac:picMkLst>
            <pc:docMk/>
            <pc:sldMk cId="3672008673" sldId="300"/>
            <ac:picMk id="13" creationId="{D08BC2EE-C4A5-DD6F-121D-89C6CAD65235}"/>
          </ac:picMkLst>
        </pc:picChg>
        <pc:picChg chg="add mod">
          <ac:chgData name="REDA SHUBBER H ALHAMZA" userId="1c3c88be-6ba3-4183-81c2-e9c080946ad9" providerId="ADAL" clId="{19583881-D3B2-49F0-94BC-BEB0D0C77A65}" dt="2022-05-10T12:09:14.289" v="300" actId="1440"/>
          <ac:picMkLst>
            <pc:docMk/>
            <pc:sldMk cId="3672008673" sldId="300"/>
            <ac:picMk id="16" creationId="{F1030917-CD31-77E8-C9B2-0C0AEE15D723}"/>
          </ac:picMkLst>
        </pc:picChg>
        <pc:picChg chg="add mod">
          <ac:chgData name="REDA SHUBBER H ALHAMZA" userId="1c3c88be-6ba3-4183-81c2-e9c080946ad9" providerId="ADAL" clId="{19583881-D3B2-49F0-94BC-BEB0D0C77A65}" dt="2022-05-10T12:43:25.764" v="977" actId="1036"/>
          <ac:picMkLst>
            <pc:docMk/>
            <pc:sldMk cId="3672008673" sldId="300"/>
            <ac:picMk id="17" creationId="{1DF5E5EA-7A13-105B-849F-898E55F1B582}"/>
          </ac:picMkLst>
        </pc:picChg>
      </pc:sldChg>
      <pc:sldChg chg="addSp delSp modSp add mod">
        <pc:chgData name="REDA SHUBBER H ALHAMZA" userId="1c3c88be-6ba3-4183-81c2-e9c080946ad9" providerId="ADAL" clId="{19583881-D3B2-49F0-94BC-BEB0D0C77A65}" dt="2022-05-10T12:37:39.136" v="909" actId="1076"/>
        <pc:sldMkLst>
          <pc:docMk/>
          <pc:sldMk cId="472151001" sldId="305"/>
        </pc:sldMkLst>
        <pc:spChg chg="del">
          <ac:chgData name="REDA SHUBBER H ALHAMZA" userId="1c3c88be-6ba3-4183-81c2-e9c080946ad9" providerId="ADAL" clId="{19583881-D3B2-49F0-94BC-BEB0D0C77A65}" dt="2022-05-10T12:03:59.743" v="169" actId="21"/>
          <ac:spMkLst>
            <pc:docMk/>
            <pc:sldMk cId="472151001" sldId="305"/>
            <ac:spMk id="3" creationId="{1E07BCC2-99D1-586F-8EEC-2F787EF8AEC9}"/>
          </ac:spMkLst>
        </pc:spChg>
        <pc:spChg chg="del">
          <ac:chgData name="REDA SHUBBER H ALHAMZA" userId="1c3c88be-6ba3-4183-81c2-e9c080946ad9" providerId="ADAL" clId="{19583881-D3B2-49F0-94BC-BEB0D0C77A65}" dt="2022-05-10T12:03:59.743" v="169" actId="21"/>
          <ac:spMkLst>
            <pc:docMk/>
            <pc:sldMk cId="472151001" sldId="305"/>
            <ac:spMk id="5" creationId="{D068EF30-C8E3-2B4C-B922-E1B057F7063D}"/>
          </ac:spMkLst>
        </pc:spChg>
        <pc:spChg chg="del">
          <ac:chgData name="REDA SHUBBER H ALHAMZA" userId="1c3c88be-6ba3-4183-81c2-e9c080946ad9" providerId="ADAL" clId="{19583881-D3B2-49F0-94BC-BEB0D0C77A65}" dt="2022-05-10T12:03:59.743" v="169" actId="21"/>
          <ac:spMkLst>
            <pc:docMk/>
            <pc:sldMk cId="472151001" sldId="305"/>
            <ac:spMk id="7" creationId="{DE3D20BE-8EA7-456B-CA68-8C3408F466E1}"/>
          </ac:spMkLst>
        </pc:spChg>
        <pc:spChg chg="add del mod">
          <ac:chgData name="REDA SHUBBER H ALHAMZA" userId="1c3c88be-6ba3-4183-81c2-e9c080946ad9" providerId="ADAL" clId="{19583881-D3B2-49F0-94BC-BEB0D0C77A65}" dt="2022-05-10T12:04:02.373" v="171" actId="21"/>
          <ac:spMkLst>
            <pc:docMk/>
            <pc:sldMk cId="472151001" sldId="305"/>
            <ac:spMk id="8" creationId="{37882BE6-BBF6-CDA0-A42D-59E664C36A3B}"/>
          </ac:spMkLst>
        </pc:spChg>
        <pc:spChg chg="del">
          <ac:chgData name="REDA SHUBBER H ALHAMZA" userId="1c3c88be-6ba3-4183-81c2-e9c080946ad9" providerId="ADAL" clId="{19583881-D3B2-49F0-94BC-BEB0D0C77A65}" dt="2022-05-10T12:03:59.743" v="169" actId="21"/>
          <ac:spMkLst>
            <pc:docMk/>
            <pc:sldMk cId="472151001" sldId="305"/>
            <ac:spMk id="9" creationId="{EAD7F5F6-F273-225B-F370-A8B3C84E1928}"/>
          </ac:spMkLst>
        </pc:spChg>
        <pc:spChg chg="add del mod">
          <ac:chgData name="REDA SHUBBER H ALHAMZA" userId="1c3c88be-6ba3-4183-81c2-e9c080946ad9" providerId="ADAL" clId="{19583881-D3B2-49F0-94BC-BEB0D0C77A65}" dt="2022-05-10T12:04:02.373" v="171" actId="21"/>
          <ac:spMkLst>
            <pc:docMk/>
            <pc:sldMk cId="472151001" sldId="305"/>
            <ac:spMk id="10" creationId="{54740290-88A8-9560-E482-506CE61AAB31}"/>
          </ac:spMkLst>
        </pc:spChg>
        <pc:spChg chg="add del mod">
          <ac:chgData name="REDA SHUBBER H ALHAMZA" userId="1c3c88be-6ba3-4183-81c2-e9c080946ad9" providerId="ADAL" clId="{19583881-D3B2-49F0-94BC-BEB0D0C77A65}" dt="2022-05-10T12:04:02.373" v="171" actId="21"/>
          <ac:spMkLst>
            <pc:docMk/>
            <pc:sldMk cId="472151001" sldId="305"/>
            <ac:spMk id="11" creationId="{94F535A8-75FC-97FC-0C43-8905995E1CAC}"/>
          </ac:spMkLst>
        </pc:spChg>
        <pc:spChg chg="add del mod">
          <ac:chgData name="REDA SHUBBER H ALHAMZA" userId="1c3c88be-6ba3-4183-81c2-e9c080946ad9" providerId="ADAL" clId="{19583881-D3B2-49F0-94BC-BEB0D0C77A65}" dt="2022-05-10T12:04:02.373" v="171" actId="21"/>
          <ac:spMkLst>
            <pc:docMk/>
            <pc:sldMk cId="472151001" sldId="305"/>
            <ac:spMk id="12" creationId="{8689FEE0-1AE1-AED1-609D-9C8DE5938D71}"/>
          </ac:spMkLst>
        </pc:spChg>
        <pc:spChg chg="add del">
          <ac:chgData name="REDA SHUBBER H ALHAMZA" userId="1c3c88be-6ba3-4183-81c2-e9c080946ad9" providerId="ADAL" clId="{19583881-D3B2-49F0-94BC-BEB0D0C77A65}" dt="2022-05-10T12:04:12.566" v="173" actId="22"/>
          <ac:spMkLst>
            <pc:docMk/>
            <pc:sldMk cId="472151001" sldId="305"/>
            <ac:spMk id="13" creationId="{783F3F87-E0A8-C9B1-F7BF-FE8FEA9A0CC0}"/>
          </ac:spMkLst>
        </pc:spChg>
        <pc:picChg chg="add mod">
          <ac:chgData name="REDA SHUBBER H ALHAMZA" userId="1c3c88be-6ba3-4183-81c2-e9c080946ad9" providerId="ADAL" clId="{19583881-D3B2-49F0-94BC-BEB0D0C77A65}" dt="2022-05-10T12:04:23.423" v="176" actId="1076"/>
          <ac:picMkLst>
            <pc:docMk/>
            <pc:sldMk cId="472151001" sldId="305"/>
            <ac:picMk id="6" creationId="{42436272-05E8-80D8-C709-61173AA4BCBE}"/>
          </ac:picMkLst>
        </pc:picChg>
        <pc:picChg chg="add mod">
          <ac:chgData name="REDA SHUBBER H ALHAMZA" userId="1c3c88be-6ba3-4183-81c2-e9c080946ad9" providerId="ADAL" clId="{19583881-D3B2-49F0-94BC-BEB0D0C77A65}" dt="2022-05-10T12:37:39.136" v="909" actId="1076"/>
          <ac:picMkLst>
            <pc:docMk/>
            <pc:sldMk cId="472151001" sldId="305"/>
            <ac:picMk id="16" creationId="{977AD587-D368-6E7A-4C4D-59218303ED15}"/>
          </ac:picMkLst>
        </pc:picChg>
        <pc:picChg chg="add mod">
          <ac:chgData name="REDA SHUBBER H ALHAMZA" userId="1c3c88be-6ba3-4183-81c2-e9c080946ad9" providerId="ADAL" clId="{19583881-D3B2-49F0-94BC-BEB0D0C77A65}" dt="2022-05-10T12:12:17.351" v="334" actId="208"/>
          <ac:picMkLst>
            <pc:docMk/>
            <pc:sldMk cId="472151001" sldId="305"/>
            <ac:picMk id="18" creationId="{16A0F029-B9BE-D1D5-61E1-EB71826CE6E5}"/>
          </ac:picMkLst>
        </pc:picChg>
      </pc:sldChg>
      <pc:sldChg chg="addSp delSp modSp add mod">
        <pc:chgData name="REDA SHUBBER H ALHAMZA" userId="1c3c88be-6ba3-4183-81c2-e9c080946ad9" providerId="ADAL" clId="{19583881-D3B2-49F0-94BC-BEB0D0C77A65}" dt="2022-05-10T12:34:18.711" v="907" actId="1076"/>
        <pc:sldMkLst>
          <pc:docMk/>
          <pc:sldMk cId="232709827" sldId="309"/>
        </pc:sldMkLst>
        <pc:spChg chg="add mod">
          <ac:chgData name="REDA SHUBBER H ALHAMZA" userId="1c3c88be-6ba3-4183-81c2-e9c080946ad9" providerId="ADAL" clId="{19583881-D3B2-49F0-94BC-BEB0D0C77A65}" dt="2022-05-10T12:34:18.711" v="907" actId="1076"/>
          <ac:spMkLst>
            <pc:docMk/>
            <pc:sldMk cId="232709827" sldId="309"/>
            <ac:spMk id="12" creationId="{74EDA9E9-C708-1D46-019D-7F81263E4FDA}"/>
          </ac:spMkLst>
        </pc:spChg>
        <pc:spChg chg="add del mod">
          <ac:chgData name="REDA SHUBBER H ALHAMZA" userId="1c3c88be-6ba3-4183-81c2-e9c080946ad9" providerId="ADAL" clId="{19583881-D3B2-49F0-94BC-BEB0D0C77A65}" dt="2022-05-10T12:31:10.721" v="804" actId="478"/>
          <ac:spMkLst>
            <pc:docMk/>
            <pc:sldMk cId="232709827" sldId="309"/>
            <ac:spMk id="13" creationId="{9AF69204-15E6-E5E1-E790-1C9E897D86BC}"/>
          </ac:spMkLst>
        </pc:spChg>
        <pc:spChg chg="add del mod">
          <ac:chgData name="REDA SHUBBER H ALHAMZA" userId="1c3c88be-6ba3-4183-81c2-e9c080946ad9" providerId="ADAL" clId="{19583881-D3B2-49F0-94BC-BEB0D0C77A65}" dt="2022-05-10T12:32:51.692" v="837" actId="478"/>
          <ac:spMkLst>
            <pc:docMk/>
            <pc:sldMk cId="232709827" sldId="309"/>
            <ac:spMk id="15" creationId="{C40F5DA0-ED21-5F8C-DCD4-70490894CA2C}"/>
          </ac:spMkLst>
        </pc:spChg>
        <pc:spChg chg="add mod">
          <ac:chgData name="REDA SHUBBER H ALHAMZA" userId="1c3c88be-6ba3-4183-81c2-e9c080946ad9" providerId="ADAL" clId="{19583881-D3B2-49F0-94BC-BEB0D0C77A65}" dt="2022-05-10T12:34:07.757" v="905" actId="1036"/>
          <ac:spMkLst>
            <pc:docMk/>
            <pc:sldMk cId="232709827" sldId="309"/>
            <ac:spMk id="18" creationId="{5E7F2203-135B-6A2E-24D5-05FE6419785A}"/>
          </ac:spMkLst>
        </pc:spChg>
        <pc:picChg chg="add mod">
          <ac:chgData name="REDA SHUBBER H ALHAMZA" userId="1c3c88be-6ba3-4183-81c2-e9c080946ad9" providerId="ADAL" clId="{19583881-D3B2-49F0-94BC-BEB0D0C77A65}" dt="2022-05-10T12:34:11.532" v="906" actId="1076"/>
          <ac:picMkLst>
            <pc:docMk/>
            <pc:sldMk cId="232709827" sldId="309"/>
            <ac:picMk id="3" creationId="{90A8AD67-A885-005E-28FF-3907335E6D84}"/>
          </ac:picMkLst>
        </pc:picChg>
        <pc:picChg chg="mod">
          <ac:chgData name="REDA SHUBBER H ALHAMZA" userId="1c3c88be-6ba3-4183-81c2-e9c080946ad9" providerId="ADAL" clId="{19583881-D3B2-49F0-94BC-BEB0D0C77A65}" dt="2022-05-10T12:30:56.052" v="797" actId="1076"/>
          <ac:picMkLst>
            <pc:docMk/>
            <pc:sldMk cId="232709827" sldId="309"/>
            <ac:picMk id="4" creationId="{141699A3-2E10-E145-93F2-51E5262CF3A4}"/>
          </ac:picMkLst>
        </pc:picChg>
        <pc:picChg chg="add mod">
          <ac:chgData name="REDA SHUBBER H ALHAMZA" userId="1c3c88be-6ba3-4183-81c2-e9c080946ad9" providerId="ADAL" clId="{19583881-D3B2-49F0-94BC-BEB0D0C77A65}" dt="2022-05-10T12:10:37.525" v="319" actId="208"/>
          <ac:picMkLst>
            <pc:docMk/>
            <pc:sldMk cId="232709827" sldId="309"/>
            <ac:picMk id="6" creationId="{01AEE866-687F-EE57-5572-56366088AF41}"/>
          </ac:picMkLst>
        </pc:picChg>
        <pc:picChg chg="del">
          <ac:chgData name="REDA SHUBBER H ALHAMZA" userId="1c3c88be-6ba3-4183-81c2-e9c080946ad9" providerId="ADAL" clId="{19583881-D3B2-49F0-94BC-BEB0D0C77A65}" dt="2022-05-10T12:09:54.283" v="306" actId="21"/>
          <ac:picMkLst>
            <pc:docMk/>
            <pc:sldMk cId="232709827" sldId="309"/>
            <ac:picMk id="16" creationId="{F1030917-CD31-77E8-C9B2-0C0AEE15D723}"/>
          </ac:picMkLst>
        </pc:picChg>
        <pc:picChg chg="del">
          <ac:chgData name="REDA SHUBBER H ALHAMZA" userId="1c3c88be-6ba3-4183-81c2-e9c080946ad9" providerId="ADAL" clId="{19583881-D3B2-49F0-94BC-BEB0D0C77A65}" dt="2022-05-10T12:09:56.010" v="307" actId="21"/>
          <ac:picMkLst>
            <pc:docMk/>
            <pc:sldMk cId="232709827" sldId="309"/>
            <ac:picMk id="17" creationId="{1DF5E5EA-7A13-105B-849F-898E55F1B582}"/>
          </ac:picMkLst>
        </pc:picChg>
      </pc:sldChg>
    </pc:docChg>
  </pc:docChgLst>
  <pc:docChgLst>
    <pc:chgData name="ABDULRAHMAN ALSUWAIDAN" userId="S::g202111030@kfupm.edu.sa::9f82ce36-c18c-4ae0-9e47-02b091398c8b" providerId="AD" clId="Web-{30D08557-EC8A-E405-8E1E-DCCDFFB02439}"/>
    <pc:docChg chg="addSld delSld modSld">
      <pc:chgData name="ABDULRAHMAN ALSUWAIDAN" userId="S::g202111030@kfupm.edu.sa::9f82ce36-c18c-4ae0-9e47-02b091398c8b" providerId="AD" clId="Web-{30D08557-EC8A-E405-8E1E-DCCDFFB02439}" dt="2021-12-13T13:22:55.199" v="5"/>
      <pc:docMkLst>
        <pc:docMk/>
      </pc:docMkLst>
      <pc:sldChg chg="addSp delSp modSp new del">
        <pc:chgData name="ABDULRAHMAN ALSUWAIDAN" userId="S::g202111030@kfupm.edu.sa::9f82ce36-c18c-4ae0-9e47-02b091398c8b" providerId="AD" clId="Web-{30D08557-EC8A-E405-8E1E-DCCDFFB02439}" dt="2021-12-13T13:22:55.199" v="5"/>
        <pc:sldMkLst>
          <pc:docMk/>
          <pc:sldMk cId="479481089" sldId="288"/>
        </pc:sldMkLst>
        <pc:spChg chg="add del">
          <ac:chgData name="ABDULRAHMAN ALSUWAIDAN" userId="S::g202111030@kfupm.edu.sa::9f82ce36-c18c-4ae0-9e47-02b091398c8b" providerId="AD" clId="Web-{30D08557-EC8A-E405-8E1E-DCCDFFB02439}" dt="2021-12-13T13:22:50.418" v="4"/>
          <ac:spMkLst>
            <pc:docMk/>
            <pc:sldMk cId="479481089" sldId="288"/>
            <ac:spMk id="4" creationId="{7DEDBB16-5E14-4160-BB82-3905ADD18AAA}"/>
          </ac:spMkLst>
        </pc:spChg>
        <pc:picChg chg="add del mod ord modCrop">
          <ac:chgData name="ABDULRAHMAN ALSUWAIDAN" userId="S::g202111030@kfupm.edu.sa::9f82ce36-c18c-4ae0-9e47-02b091398c8b" providerId="AD" clId="Web-{30D08557-EC8A-E405-8E1E-DCCDFFB02439}" dt="2021-12-13T13:22:43.886" v="2"/>
          <ac:picMkLst>
            <pc:docMk/>
            <pc:sldMk cId="479481089" sldId="288"/>
            <ac:picMk id="5" creationId="{381ADF00-9746-4A6F-A323-59A4497028EC}"/>
          </ac:picMkLst>
        </pc:picChg>
        <pc:picChg chg="add del mod ord modCrop">
          <ac:chgData name="ABDULRAHMAN ALSUWAIDAN" userId="S::g202111030@kfupm.edu.sa::9f82ce36-c18c-4ae0-9e47-02b091398c8b" providerId="AD" clId="Web-{30D08557-EC8A-E405-8E1E-DCCDFFB02439}" dt="2021-12-13T13:22:50.418" v="4"/>
          <ac:picMkLst>
            <pc:docMk/>
            <pc:sldMk cId="479481089" sldId="288"/>
            <ac:picMk id="6" creationId="{6E74F8EA-FA38-4843-A5F8-9B23B6E0100C}"/>
          </ac:picMkLst>
        </pc:picChg>
      </pc:sldChg>
    </pc:docChg>
  </pc:docChgLst>
  <pc:docChgLst>
    <pc:chgData name="AbdulRahman AlSuwaidan" userId="ce946cf5af265d11" providerId="LiveId" clId="{25104E38-7170-402A-BEB4-C72859EA19DA}"/>
    <pc:docChg chg="undo custSel addSld delSld modSld sldOrd">
      <pc:chgData name="AbdulRahman AlSuwaidan" userId="ce946cf5af265d11" providerId="LiveId" clId="{25104E38-7170-402A-BEB4-C72859EA19DA}" dt="2021-12-12T14:36:21.168" v="102" actId="20577"/>
      <pc:docMkLst>
        <pc:docMk/>
      </pc:docMkLst>
      <pc:sldChg chg="modSp mod">
        <pc:chgData name="AbdulRahman AlSuwaidan" userId="ce946cf5af265d11" providerId="LiveId" clId="{25104E38-7170-402A-BEB4-C72859EA19DA}" dt="2021-12-12T13:48:00.149" v="44" actId="207"/>
        <pc:sldMkLst>
          <pc:docMk/>
          <pc:sldMk cId="4292661376" sldId="268"/>
        </pc:sldMkLst>
        <pc:spChg chg="mod">
          <ac:chgData name="AbdulRahman AlSuwaidan" userId="ce946cf5af265d11" providerId="LiveId" clId="{25104E38-7170-402A-BEB4-C72859EA19DA}" dt="2021-12-12T13:48:00.149" v="44" actId="207"/>
          <ac:spMkLst>
            <pc:docMk/>
            <pc:sldMk cId="4292661376" sldId="268"/>
            <ac:spMk id="5" creationId="{F063A021-7C19-4C85-B48B-EFEA732C1906}"/>
          </ac:spMkLst>
        </pc:spChg>
      </pc:sldChg>
      <pc:sldChg chg="delSp mod">
        <pc:chgData name="AbdulRahman AlSuwaidan" userId="ce946cf5af265d11" providerId="LiveId" clId="{25104E38-7170-402A-BEB4-C72859EA19DA}" dt="2021-12-12T13:47:14.036" v="0" actId="478"/>
        <pc:sldMkLst>
          <pc:docMk/>
          <pc:sldMk cId="3891516162" sldId="269"/>
        </pc:sldMkLst>
        <pc:spChg chg="del">
          <ac:chgData name="AbdulRahman AlSuwaidan" userId="ce946cf5af265d11" providerId="LiveId" clId="{25104E38-7170-402A-BEB4-C72859EA19DA}" dt="2021-12-12T13:47:14.036" v="0" actId="478"/>
          <ac:spMkLst>
            <pc:docMk/>
            <pc:sldMk cId="3891516162" sldId="269"/>
            <ac:spMk id="20" creationId="{391D3201-20F9-4DD7-B4EB-F41AF17CA428}"/>
          </ac:spMkLst>
        </pc:spChg>
      </pc:sldChg>
      <pc:sldChg chg="del">
        <pc:chgData name="AbdulRahman AlSuwaidan" userId="ce946cf5af265d11" providerId="LiveId" clId="{25104E38-7170-402A-BEB4-C72859EA19DA}" dt="2021-12-12T14:18:51.274" v="45" actId="47"/>
        <pc:sldMkLst>
          <pc:docMk/>
          <pc:sldMk cId="4119482297" sldId="277"/>
        </pc:sldMkLst>
      </pc:sldChg>
      <pc:sldChg chg="addSp delSp modSp add mod ord">
        <pc:chgData name="AbdulRahman AlSuwaidan" userId="ce946cf5af265d11" providerId="LiveId" clId="{25104E38-7170-402A-BEB4-C72859EA19DA}" dt="2021-12-12T14:36:21.168" v="102" actId="20577"/>
        <pc:sldMkLst>
          <pc:docMk/>
          <pc:sldMk cId="3555144106" sldId="279"/>
        </pc:sldMkLst>
        <pc:spChg chg="add del mod">
          <ac:chgData name="AbdulRahman AlSuwaidan" userId="ce946cf5af265d11" providerId="LiveId" clId="{25104E38-7170-402A-BEB4-C72859EA19DA}" dt="2021-12-12T14:33:54.422" v="56" actId="478"/>
          <ac:spMkLst>
            <pc:docMk/>
            <pc:sldMk cId="3555144106" sldId="279"/>
            <ac:spMk id="3" creationId="{BAEB03B3-BC0B-485C-B2AF-DDEC8416C1FB}"/>
          </ac:spMkLst>
        </pc:spChg>
        <pc:spChg chg="del">
          <ac:chgData name="AbdulRahman AlSuwaidan" userId="ce946cf5af265d11" providerId="LiveId" clId="{25104E38-7170-402A-BEB4-C72859EA19DA}" dt="2021-12-12T14:34:18.564" v="62" actId="478"/>
          <ac:spMkLst>
            <pc:docMk/>
            <pc:sldMk cId="3555144106" sldId="279"/>
            <ac:spMk id="4" creationId="{C1DFD966-D4F6-4DBF-AC01-98987C7B3644}"/>
          </ac:spMkLst>
        </pc:spChg>
        <pc:spChg chg="del">
          <ac:chgData name="AbdulRahman AlSuwaidan" userId="ce946cf5af265d11" providerId="LiveId" clId="{25104E38-7170-402A-BEB4-C72859EA19DA}" dt="2021-12-12T14:34:19.646" v="63" actId="478"/>
          <ac:spMkLst>
            <pc:docMk/>
            <pc:sldMk cId="3555144106" sldId="279"/>
            <ac:spMk id="5" creationId="{A6DC8ADA-6E0C-490F-A5A4-E41543FF8821}"/>
          </ac:spMkLst>
        </pc:spChg>
        <pc:spChg chg="add del mod">
          <ac:chgData name="AbdulRahman AlSuwaidan" userId="ce946cf5af265d11" providerId="LiveId" clId="{25104E38-7170-402A-BEB4-C72859EA19DA}" dt="2021-12-12T14:34:13.421" v="60" actId="478"/>
          <ac:spMkLst>
            <pc:docMk/>
            <pc:sldMk cId="3555144106" sldId="279"/>
            <ac:spMk id="7" creationId="{E6707747-88D7-4002-B955-E5D63C22C395}"/>
          </ac:spMkLst>
        </pc:spChg>
        <pc:spChg chg="add del mod">
          <ac:chgData name="AbdulRahman AlSuwaidan" userId="ce946cf5af265d11" providerId="LiveId" clId="{25104E38-7170-402A-BEB4-C72859EA19DA}" dt="2021-12-12T14:34:24.851" v="66" actId="478"/>
          <ac:spMkLst>
            <pc:docMk/>
            <pc:sldMk cId="3555144106" sldId="279"/>
            <ac:spMk id="9" creationId="{C0110DBF-8DA0-4D17-8F01-611B3C85A2F0}"/>
          </ac:spMkLst>
        </pc:spChg>
        <pc:spChg chg="add del mod">
          <ac:chgData name="AbdulRahman AlSuwaidan" userId="ce946cf5af265d11" providerId="LiveId" clId="{25104E38-7170-402A-BEB4-C72859EA19DA}" dt="2021-12-12T14:34:25.676" v="67" actId="478"/>
          <ac:spMkLst>
            <pc:docMk/>
            <pc:sldMk cId="3555144106" sldId="279"/>
            <ac:spMk id="11" creationId="{663F9BC6-839F-4C10-AB0D-BC3E7AFEC855}"/>
          </ac:spMkLst>
        </pc:spChg>
        <pc:spChg chg="mod">
          <ac:chgData name="AbdulRahman AlSuwaidan" userId="ce946cf5af265d11" providerId="LiveId" clId="{25104E38-7170-402A-BEB4-C72859EA19DA}" dt="2021-12-12T14:33:50.171" v="54" actId="20577"/>
          <ac:spMkLst>
            <pc:docMk/>
            <pc:sldMk cId="3555144106" sldId="279"/>
            <ac:spMk id="14" creationId="{E3E5EE03-FBF6-46F5-8085-716AC6CE1C8C}"/>
          </ac:spMkLst>
        </pc:spChg>
        <pc:spChg chg="del">
          <ac:chgData name="AbdulRahman AlSuwaidan" userId="ce946cf5af265d11" providerId="LiveId" clId="{25104E38-7170-402A-BEB4-C72859EA19DA}" dt="2021-12-12T14:34:12.334" v="59" actId="478"/>
          <ac:spMkLst>
            <pc:docMk/>
            <pc:sldMk cId="3555144106" sldId="279"/>
            <ac:spMk id="15" creationId="{24E18385-8BEA-4522-ABAA-5AB38F0D4FC2}"/>
          </ac:spMkLst>
        </pc:spChg>
        <pc:spChg chg="mod">
          <ac:chgData name="AbdulRahman AlSuwaidan" userId="ce946cf5af265d11" providerId="LiveId" clId="{25104E38-7170-402A-BEB4-C72859EA19DA}" dt="2021-12-12T14:36:21.168" v="102" actId="20577"/>
          <ac:spMkLst>
            <pc:docMk/>
            <pc:sldMk cId="3555144106" sldId="279"/>
            <ac:spMk id="16" creationId="{1DCFA8A2-3FB8-48CA-933D-0800A9D2A2A2}"/>
          </ac:spMkLst>
        </pc:spChg>
        <pc:spChg chg="del">
          <ac:chgData name="AbdulRahman AlSuwaidan" userId="ce946cf5af265d11" providerId="LiveId" clId="{25104E38-7170-402A-BEB4-C72859EA19DA}" dt="2021-12-12T14:34:21.822" v="64" actId="478"/>
          <ac:spMkLst>
            <pc:docMk/>
            <pc:sldMk cId="3555144106" sldId="279"/>
            <ac:spMk id="17" creationId="{640A3223-3DA3-4CF2-82B6-1447667547BD}"/>
          </ac:spMkLst>
        </pc:spChg>
        <pc:spChg chg="del">
          <ac:chgData name="AbdulRahman AlSuwaidan" userId="ce946cf5af265d11" providerId="LiveId" clId="{25104E38-7170-402A-BEB4-C72859EA19DA}" dt="2021-12-12T14:34:23.465" v="65" actId="478"/>
          <ac:spMkLst>
            <pc:docMk/>
            <pc:sldMk cId="3555144106" sldId="279"/>
            <ac:spMk id="18" creationId="{C955AFB3-173C-4848-B3E9-1375591B297E}"/>
          </ac:spMkLst>
        </pc:spChg>
        <pc:spChg chg="del">
          <ac:chgData name="AbdulRahman AlSuwaidan" userId="ce946cf5af265d11" providerId="LiveId" clId="{25104E38-7170-402A-BEB4-C72859EA19DA}" dt="2021-12-12T14:33:53.473" v="55" actId="478"/>
          <ac:spMkLst>
            <pc:docMk/>
            <pc:sldMk cId="3555144106" sldId="279"/>
            <ac:spMk id="19" creationId="{DFE11F38-F66B-4F95-8224-6CCA69D57617}"/>
          </ac:spMkLst>
        </pc:spChg>
        <pc:spChg chg="del">
          <ac:chgData name="AbdulRahman AlSuwaidan" userId="ce946cf5af265d11" providerId="LiveId" clId="{25104E38-7170-402A-BEB4-C72859EA19DA}" dt="2021-12-12T14:34:27.926" v="68" actId="478"/>
          <ac:spMkLst>
            <pc:docMk/>
            <pc:sldMk cId="3555144106" sldId="279"/>
            <ac:spMk id="24" creationId="{9EA0F061-B0AC-4EB4-8B30-93791003A5A9}"/>
          </ac:spMkLst>
        </pc:spChg>
        <pc:spChg chg="del">
          <ac:chgData name="AbdulRahman AlSuwaidan" userId="ce946cf5af265d11" providerId="LiveId" clId="{25104E38-7170-402A-BEB4-C72859EA19DA}" dt="2021-12-12T14:34:29.463" v="69" actId="478"/>
          <ac:spMkLst>
            <pc:docMk/>
            <pc:sldMk cId="3555144106" sldId="279"/>
            <ac:spMk id="25" creationId="{CF3F308D-4D67-48C4-8943-58ED677CD929}"/>
          </ac:spMkLst>
        </pc:spChg>
      </pc:sldChg>
    </pc:docChg>
  </pc:docChgLst>
  <pc:docChgLst>
    <pc:chgData name="ABDULRAHMAN ALSUWAIDAN" userId="S::g202111030@kfupm.edu.sa::9f82ce36-c18c-4ae0-9e47-02b091398c8b" providerId="AD" clId="Web-{C0D69892-A415-EB34-9ED2-54FEFE79A26E}"/>
    <pc:docChg chg="modSld">
      <pc:chgData name="ABDULRAHMAN ALSUWAIDAN" userId="S::g202111030@kfupm.edu.sa::9f82ce36-c18c-4ae0-9e47-02b091398c8b" providerId="AD" clId="Web-{C0D69892-A415-EB34-9ED2-54FEFE79A26E}" dt="2021-12-12T12:31:13.559" v="0"/>
      <pc:docMkLst>
        <pc:docMk/>
      </pc:docMkLst>
      <pc:sldChg chg="delSp">
        <pc:chgData name="ABDULRAHMAN ALSUWAIDAN" userId="S::g202111030@kfupm.edu.sa::9f82ce36-c18c-4ae0-9e47-02b091398c8b" providerId="AD" clId="Web-{C0D69892-A415-EB34-9ED2-54FEFE79A26E}" dt="2021-12-12T12:31:13.559" v="0"/>
        <pc:sldMkLst>
          <pc:docMk/>
          <pc:sldMk cId="3063363365" sldId="274"/>
        </pc:sldMkLst>
        <pc:spChg chg="del">
          <ac:chgData name="ABDULRAHMAN ALSUWAIDAN" userId="S::g202111030@kfupm.edu.sa::9f82ce36-c18c-4ae0-9e47-02b091398c8b" providerId="AD" clId="Web-{C0D69892-A415-EB34-9ED2-54FEFE79A26E}" dt="2021-12-12T12:31:13.559" v="0"/>
          <ac:spMkLst>
            <pc:docMk/>
            <pc:sldMk cId="3063363365" sldId="274"/>
            <ac:spMk id="5" creationId="{D907709C-6906-4B60-908E-860013BC6B40}"/>
          </ac:spMkLst>
        </pc:spChg>
      </pc:sldChg>
    </pc:docChg>
  </pc:docChgLst>
  <pc:docChgLst>
    <pc:chgData name="ABDULRAHMAN ALSUWAIDAN" userId="9f82ce36-c18c-4ae0-9e47-02b091398c8b" providerId="ADAL" clId="{B681B3DE-1CEB-4B7E-BF1D-784BBEE2DF40}"/>
    <pc:docChg chg="custSel addSld delSld modSld">
      <pc:chgData name="ABDULRAHMAN ALSUWAIDAN" userId="9f82ce36-c18c-4ae0-9e47-02b091398c8b" providerId="ADAL" clId="{B681B3DE-1CEB-4B7E-BF1D-784BBEE2DF40}" dt="2022-05-10T12:13:02.575" v="1818" actId="20577"/>
      <pc:docMkLst>
        <pc:docMk/>
      </pc:docMkLst>
      <pc:sldChg chg="modSp mod">
        <pc:chgData name="ABDULRAHMAN ALSUWAIDAN" userId="9f82ce36-c18c-4ae0-9e47-02b091398c8b" providerId="ADAL" clId="{B681B3DE-1CEB-4B7E-BF1D-784BBEE2DF40}" dt="2022-05-10T12:13:02.575" v="1818" actId="20577"/>
        <pc:sldMkLst>
          <pc:docMk/>
          <pc:sldMk cId="3555144106" sldId="279"/>
        </pc:sldMkLst>
        <pc:spChg chg="mod">
          <ac:chgData name="ABDULRAHMAN ALSUWAIDAN" userId="9f82ce36-c18c-4ae0-9e47-02b091398c8b" providerId="ADAL" clId="{B681B3DE-1CEB-4B7E-BF1D-784BBEE2DF40}" dt="2022-05-10T12:13:02.575" v="1818" actId="20577"/>
          <ac:spMkLst>
            <pc:docMk/>
            <pc:sldMk cId="3555144106" sldId="279"/>
            <ac:spMk id="16" creationId="{1DCFA8A2-3FB8-48CA-933D-0800A9D2A2A2}"/>
          </ac:spMkLst>
        </pc:spChg>
      </pc:sldChg>
      <pc:sldChg chg="addSp delSp modSp mod">
        <pc:chgData name="ABDULRAHMAN ALSUWAIDAN" userId="9f82ce36-c18c-4ae0-9e47-02b091398c8b" providerId="ADAL" clId="{B681B3DE-1CEB-4B7E-BF1D-784BBEE2DF40}" dt="2022-05-10T12:07:00.433" v="1316" actId="12385"/>
        <pc:sldMkLst>
          <pc:docMk/>
          <pc:sldMk cId="3422268795" sldId="280"/>
        </pc:sldMkLst>
        <pc:spChg chg="add del mod">
          <ac:chgData name="ABDULRAHMAN ALSUWAIDAN" userId="9f82ce36-c18c-4ae0-9e47-02b091398c8b" providerId="ADAL" clId="{B681B3DE-1CEB-4B7E-BF1D-784BBEE2DF40}" dt="2022-05-10T11:48:50.243" v="2" actId="478"/>
          <ac:spMkLst>
            <pc:docMk/>
            <pc:sldMk cId="3422268795" sldId="280"/>
            <ac:spMk id="3" creationId="{821ECDB3-323B-4BFB-9A5E-2C06EC83EBF1}"/>
          </ac:spMkLst>
        </pc:spChg>
        <pc:spChg chg="add del mod">
          <ac:chgData name="ABDULRAHMAN ALSUWAIDAN" userId="9f82ce36-c18c-4ae0-9e47-02b091398c8b" providerId="ADAL" clId="{B681B3DE-1CEB-4B7E-BF1D-784BBEE2DF40}" dt="2022-05-10T11:49:00.637" v="9" actId="478"/>
          <ac:spMkLst>
            <pc:docMk/>
            <pc:sldMk cId="3422268795" sldId="280"/>
            <ac:spMk id="5" creationId="{8767350C-9A0F-4DD8-80F3-6B507981887F}"/>
          </ac:spMkLst>
        </pc:spChg>
        <pc:spChg chg="add del mod">
          <ac:chgData name="ABDULRAHMAN ALSUWAIDAN" userId="9f82ce36-c18c-4ae0-9e47-02b091398c8b" providerId="ADAL" clId="{B681B3DE-1CEB-4B7E-BF1D-784BBEE2DF40}" dt="2022-05-10T11:48:57.896" v="7" actId="478"/>
          <ac:spMkLst>
            <pc:docMk/>
            <pc:sldMk cId="3422268795" sldId="280"/>
            <ac:spMk id="7" creationId="{579097F2-FAEC-4B80-8D84-6CC8B545A7DA}"/>
          </ac:spMkLst>
        </pc:spChg>
        <pc:spChg chg="add del mod">
          <ac:chgData name="ABDULRAHMAN ALSUWAIDAN" userId="9f82ce36-c18c-4ae0-9e47-02b091398c8b" providerId="ADAL" clId="{B681B3DE-1CEB-4B7E-BF1D-784BBEE2DF40}" dt="2022-05-10T11:48:58.993" v="8" actId="478"/>
          <ac:spMkLst>
            <pc:docMk/>
            <pc:sldMk cId="3422268795" sldId="280"/>
            <ac:spMk id="9" creationId="{89D4306E-BF24-4897-9802-741B8D10C94A}"/>
          </ac:spMkLst>
        </pc:spChg>
        <pc:spChg chg="mod">
          <ac:chgData name="ABDULRAHMAN ALSUWAIDAN" userId="9f82ce36-c18c-4ae0-9e47-02b091398c8b" providerId="ADAL" clId="{B681B3DE-1CEB-4B7E-BF1D-784BBEE2DF40}" dt="2022-05-10T11:48:37.908" v="0"/>
          <ac:spMkLst>
            <pc:docMk/>
            <pc:sldMk cId="3422268795" sldId="280"/>
            <ac:spMk id="14" creationId="{E3E5EE03-FBF6-46F5-8085-716AC6CE1C8C}"/>
          </ac:spMkLst>
        </pc:spChg>
        <pc:spChg chg="del">
          <ac:chgData name="ABDULRAHMAN ALSUWAIDAN" userId="9f82ce36-c18c-4ae0-9e47-02b091398c8b" providerId="ADAL" clId="{B681B3DE-1CEB-4B7E-BF1D-784BBEE2DF40}" dt="2022-05-10T11:48:47.505" v="1" actId="478"/>
          <ac:spMkLst>
            <pc:docMk/>
            <pc:sldMk cId="3422268795" sldId="280"/>
            <ac:spMk id="15" creationId="{24E18385-8BEA-4522-ABAA-5AB38F0D4FC2}"/>
          </ac:spMkLst>
        </pc:spChg>
        <pc:spChg chg="del mod">
          <ac:chgData name="ABDULRAHMAN ALSUWAIDAN" userId="9f82ce36-c18c-4ae0-9e47-02b091398c8b" providerId="ADAL" clId="{B681B3DE-1CEB-4B7E-BF1D-784BBEE2DF40}" dt="2022-05-10T11:48:52.412" v="4" actId="478"/>
          <ac:spMkLst>
            <pc:docMk/>
            <pc:sldMk cId="3422268795" sldId="280"/>
            <ac:spMk id="16" creationId="{1DCFA8A2-3FB8-48CA-933D-0800A9D2A2A2}"/>
          </ac:spMkLst>
        </pc:spChg>
        <pc:spChg chg="del">
          <ac:chgData name="ABDULRAHMAN ALSUWAIDAN" userId="9f82ce36-c18c-4ae0-9e47-02b091398c8b" providerId="ADAL" clId="{B681B3DE-1CEB-4B7E-BF1D-784BBEE2DF40}" dt="2022-05-10T11:48:54.420" v="5" actId="478"/>
          <ac:spMkLst>
            <pc:docMk/>
            <pc:sldMk cId="3422268795" sldId="280"/>
            <ac:spMk id="17" creationId="{640A3223-3DA3-4CF2-82B6-1447667547BD}"/>
          </ac:spMkLst>
        </pc:spChg>
        <pc:spChg chg="del">
          <ac:chgData name="ABDULRAHMAN ALSUWAIDAN" userId="9f82ce36-c18c-4ae0-9e47-02b091398c8b" providerId="ADAL" clId="{B681B3DE-1CEB-4B7E-BF1D-784BBEE2DF40}" dt="2022-05-10T11:48:56.505" v="6" actId="478"/>
          <ac:spMkLst>
            <pc:docMk/>
            <pc:sldMk cId="3422268795" sldId="280"/>
            <ac:spMk id="18" creationId="{C955AFB3-173C-4848-B3E9-1375591B297E}"/>
          </ac:spMkLst>
        </pc:spChg>
        <pc:spChg chg="mod">
          <ac:chgData name="ABDULRAHMAN ALSUWAIDAN" userId="9f82ce36-c18c-4ae0-9e47-02b091398c8b" providerId="ADAL" clId="{B681B3DE-1CEB-4B7E-BF1D-784BBEE2DF40}" dt="2022-05-10T11:51:38.151" v="54" actId="20577"/>
          <ac:spMkLst>
            <pc:docMk/>
            <pc:sldMk cId="3422268795" sldId="280"/>
            <ac:spMk id="19" creationId="{DFE11F38-F66B-4F95-8224-6CCA69D57617}"/>
          </ac:spMkLst>
        </pc:spChg>
        <pc:graphicFrameChg chg="add mod modGraphic">
          <ac:chgData name="ABDULRAHMAN ALSUWAIDAN" userId="9f82ce36-c18c-4ae0-9e47-02b091398c8b" providerId="ADAL" clId="{B681B3DE-1CEB-4B7E-BF1D-784BBEE2DF40}" dt="2022-05-10T12:07:00.433" v="1316" actId="12385"/>
          <ac:graphicFrameMkLst>
            <pc:docMk/>
            <pc:sldMk cId="3422268795" sldId="280"/>
            <ac:graphicFrameMk id="10" creationId="{0FFEB541-98E8-4241-B9D7-B8DD328E6B57}"/>
          </ac:graphicFrameMkLst>
        </pc:graphicFrameChg>
      </pc:sldChg>
      <pc:sldChg chg="del">
        <pc:chgData name="ABDULRAHMAN ALSUWAIDAN" userId="9f82ce36-c18c-4ae0-9e47-02b091398c8b" providerId="ADAL" clId="{B681B3DE-1CEB-4B7E-BF1D-784BBEE2DF40}" dt="2022-05-10T12:11:47.489" v="1745" actId="47"/>
        <pc:sldMkLst>
          <pc:docMk/>
          <pc:sldMk cId="4011900599" sldId="283"/>
        </pc:sldMkLst>
      </pc:sldChg>
      <pc:sldChg chg="modSp mod">
        <pc:chgData name="ABDULRAHMAN ALSUWAIDAN" userId="9f82ce36-c18c-4ae0-9e47-02b091398c8b" providerId="ADAL" clId="{B681B3DE-1CEB-4B7E-BF1D-784BBEE2DF40}" dt="2022-05-10T12:11:35.676" v="1743" actId="20577"/>
        <pc:sldMkLst>
          <pc:docMk/>
          <pc:sldMk cId="2380675990" sldId="292"/>
        </pc:sldMkLst>
        <pc:spChg chg="mod">
          <ac:chgData name="ABDULRAHMAN ALSUWAIDAN" userId="9f82ce36-c18c-4ae0-9e47-02b091398c8b" providerId="ADAL" clId="{B681B3DE-1CEB-4B7E-BF1D-784BBEE2DF40}" dt="2022-05-10T12:11:35.676" v="1743" actId="20577"/>
          <ac:spMkLst>
            <pc:docMk/>
            <pc:sldMk cId="2380675990" sldId="292"/>
            <ac:spMk id="42" creationId="{55EACD59-7C51-4810-94C6-BCB4D12346DC}"/>
          </ac:spMkLst>
        </pc:spChg>
      </pc:sldChg>
      <pc:sldChg chg="del">
        <pc:chgData name="ABDULRAHMAN ALSUWAIDAN" userId="9f82ce36-c18c-4ae0-9e47-02b091398c8b" providerId="ADAL" clId="{B681B3DE-1CEB-4B7E-BF1D-784BBEE2DF40}" dt="2022-05-10T12:11:46.449" v="1744" actId="47"/>
        <pc:sldMkLst>
          <pc:docMk/>
          <pc:sldMk cId="1640358288" sldId="295"/>
        </pc:sldMkLst>
      </pc:sldChg>
      <pc:sldChg chg="modSp add mod">
        <pc:chgData name="ABDULRAHMAN ALSUWAIDAN" userId="9f82ce36-c18c-4ae0-9e47-02b091398c8b" providerId="ADAL" clId="{B681B3DE-1CEB-4B7E-BF1D-784BBEE2DF40}" dt="2022-05-10T12:07:09.275" v="1317" actId="12385"/>
        <pc:sldMkLst>
          <pc:docMk/>
          <pc:sldMk cId="412593612" sldId="297"/>
        </pc:sldMkLst>
        <pc:graphicFrameChg chg="mod modGraphic">
          <ac:chgData name="ABDULRAHMAN ALSUWAIDAN" userId="9f82ce36-c18c-4ae0-9e47-02b091398c8b" providerId="ADAL" clId="{B681B3DE-1CEB-4B7E-BF1D-784BBEE2DF40}" dt="2022-05-10T12:07:09.275" v="1317" actId="12385"/>
          <ac:graphicFrameMkLst>
            <pc:docMk/>
            <pc:sldMk cId="412593612" sldId="297"/>
            <ac:graphicFrameMk id="10" creationId="{0FFEB541-98E8-4241-B9D7-B8DD328E6B57}"/>
          </ac:graphicFrameMkLst>
        </pc:graphicFrameChg>
      </pc:sldChg>
      <pc:sldChg chg="modSp add mod">
        <pc:chgData name="ABDULRAHMAN ALSUWAIDAN" userId="9f82ce36-c18c-4ae0-9e47-02b091398c8b" providerId="ADAL" clId="{B681B3DE-1CEB-4B7E-BF1D-784BBEE2DF40}" dt="2022-05-10T12:07:15.110" v="1318" actId="12385"/>
        <pc:sldMkLst>
          <pc:docMk/>
          <pc:sldMk cId="3707818267" sldId="306"/>
        </pc:sldMkLst>
        <pc:graphicFrameChg chg="modGraphic">
          <ac:chgData name="ABDULRAHMAN ALSUWAIDAN" userId="9f82ce36-c18c-4ae0-9e47-02b091398c8b" providerId="ADAL" clId="{B681B3DE-1CEB-4B7E-BF1D-784BBEE2DF40}" dt="2022-05-10T12:07:15.110" v="1318" actId="12385"/>
          <ac:graphicFrameMkLst>
            <pc:docMk/>
            <pc:sldMk cId="3707818267" sldId="306"/>
            <ac:graphicFrameMk id="10" creationId="{0FFEB541-98E8-4241-B9D7-B8DD328E6B57}"/>
          </ac:graphicFrameMkLst>
        </pc:graphicFrameChg>
      </pc:sldChg>
    </pc:docChg>
  </pc:docChgLst>
  <pc:docChgLst>
    <pc:chgData name="Guest User" userId="S::urn:spo:anon#1c9abbd0de15e816842f96e53d1ba6c66a438092849ce143b1d7bdd0f2c58bfc::" providerId="AD" clId="Web-{207D122D-010B-68D1-114C-47AE24D34676}"/>
    <pc:docChg chg="modSld">
      <pc:chgData name="Guest User" userId="S::urn:spo:anon#1c9abbd0de15e816842f96e53d1ba6c66a438092849ce143b1d7bdd0f2c58bfc::" providerId="AD" clId="Web-{207D122D-010B-68D1-114C-47AE24D34676}" dt="2021-12-12T12:24:08.881" v="386" actId="14100"/>
      <pc:docMkLst>
        <pc:docMk/>
      </pc:docMkLst>
      <pc:sldChg chg="addSp delSp modSp">
        <pc:chgData name="Guest User" userId="S::urn:spo:anon#1c9abbd0de15e816842f96e53d1ba6c66a438092849ce143b1d7bdd0f2c58bfc::" providerId="AD" clId="Web-{207D122D-010B-68D1-114C-47AE24D34676}" dt="2021-12-12T12:24:08.881" v="386" actId="14100"/>
        <pc:sldMkLst>
          <pc:docMk/>
          <pc:sldMk cId="3063363365" sldId="274"/>
        </pc:sldMkLst>
        <pc:spChg chg="add mod">
          <ac:chgData name="Guest User" userId="S::urn:spo:anon#1c9abbd0de15e816842f96e53d1ba6c66a438092849ce143b1d7bdd0f2c58bfc::" providerId="AD" clId="Web-{207D122D-010B-68D1-114C-47AE24D34676}" dt="2021-12-12T11:59:35.826" v="5"/>
          <ac:spMkLst>
            <pc:docMk/>
            <pc:sldMk cId="3063363365" sldId="274"/>
            <ac:spMk id="5" creationId="{D907709C-6906-4B60-908E-860013BC6B40}"/>
          </ac:spMkLst>
        </pc:spChg>
        <pc:spChg chg="mod">
          <ac:chgData name="Guest User" userId="S::urn:spo:anon#1c9abbd0de15e816842f96e53d1ba6c66a438092849ce143b1d7bdd0f2c58bfc::" providerId="AD" clId="Web-{207D122D-010B-68D1-114C-47AE24D34676}" dt="2021-12-12T11:59:20.466" v="3" actId="20577"/>
          <ac:spMkLst>
            <pc:docMk/>
            <pc:sldMk cId="3063363365" sldId="274"/>
            <ac:spMk id="18" creationId="{92896B42-4638-40D0-8887-7AB8D1D86B3D}"/>
          </ac:spMkLst>
        </pc:spChg>
        <pc:spChg chg="mod">
          <ac:chgData name="Guest User" userId="S::urn:spo:anon#1c9abbd0de15e816842f96e53d1ba6c66a438092849ce143b1d7bdd0f2c58bfc::" providerId="AD" clId="Web-{207D122D-010B-68D1-114C-47AE24D34676}" dt="2021-12-12T12:24:08.881" v="386" actId="14100"/>
          <ac:spMkLst>
            <pc:docMk/>
            <pc:sldMk cId="3063363365" sldId="274"/>
            <ac:spMk id="33" creationId="{7CFD0302-279C-8A48-9E27-AD5B08D6501E}"/>
          </ac:spMkLst>
        </pc:spChg>
        <pc:graphicFrameChg chg="del mod">
          <ac:chgData name="Guest User" userId="S::urn:spo:anon#1c9abbd0de15e816842f96e53d1ba6c66a438092849ce143b1d7bdd0f2c58bfc::" providerId="AD" clId="Web-{207D122D-010B-68D1-114C-47AE24D34676}" dt="2021-12-12T11:59:35.826" v="5"/>
          <ac:graphicFrameMkLst>
            <pc:docMk/>
            <pc:sldMk cId="3063363365" sldId="274"/>
            <ac:graphicFrameMk id="34" creationId="{71FC94C7-3179-A442-AB05-74D7AFF60709}"/>
          </ac:graphicFrameMkLst>
        </pc:graphicFrameChg>
        <pc:picChg chg="add mod">
          <ac:chgData name="Guest User" userId="S::urn:spo:anon#1c9abbd0de15e816842f96e53d1ba6c66a438092849ce143b1d7bdd0f2c58bfc::" providerId="AD" clId="Web-{207D122D-010B-68D1-114C-47AE24D34676}" dt="2021-12-12T11:59:42.201" v="7" actId="1076"/>
          <ac:picMkLst>
            <pc:docMk/>
            <pc:sldMk cId="3063363365" sldId="274"/>
            <ac:picMk id="2" creationId="{84703457-D560-4799-B3CB-C79301B82B18}"/>
          </ac:picMkLst>
        </pc:picChg>
        <pc:picChg chg="add mod">
          <ac:chgData name="Guest User" userId="S::urn:spo:anon#1c9abbd0de15e816842f96e53d1ba6c66a438092849ce143b1d7bdd0f2c58bfc::" providerId="AD" clId="Web-{207D122D-010B-68D1-114C-47AE24D34676}" dt="2021-12-12T12:06:09.989" v="9" actId="1076"/>
          <ac:picMkLst>
            <pc:docMk/>
            <pc:sldMk cId="3063363365" sldId="274"/>
            <ac:picMk id="6" creationId="{731A52E0-2FB1-4801-857D-DC5C311ECD42}"/>
          </ac:picMkLst>
        </pc:picChg>
      </pc:sldChg>
    </pc:docChg>
  </pc:docChgLst>
  <pc:docChgLst>
    <pc:chgData name="ZAKI ALI AL-NASSIF" userId="S::g201605060@kfupm.edu.sa::844f0383-d3f5-4b4f-8635-ab3cb56bdff7" providerId="AD" clId="Web-{0E65E7D7-7D12-8EBD-B8ED-856EB9159842}"/>
    <pc:docChg chg="addSld modSld">
      <pc:chgData name="ZAKI ALI AL-NASSIF" userId="S::g201605060@kfupm.edu.sa::844f0383-d3f5-4b4f-8635-ab3cb56bdff7" providerId="AD" clId="Web-{0E65E7D7-7D12-8EBD-B8ED-856EB9159842}" dt="2021-12-12T13:35:50.120" v="515"/>
      <pc:docMkLst>
        <pc:docMk/>
      </pc:docMkLst>
      <pc:sldChg chg="addSp delSp modSp">
        <pc:chgData name="ZAKI ALI AL-NASSIF" userId="S::g201605060@kfupm.edu.sa::844f0383-d3f5-4b4f-8635-ab3cb56bdff7" providerId="AD" clId="Web-{0E65E7D7-7D12-8EBD-B8ED-856EB9159842}" dt="2021-12-12T13:23:56.880" v="312" actId="1076"/>
        <pc:sldMkLst>
          <pc:docMk/>
          <pc:sldMk cId="310042212" sldId="262"/>
        </pc:sldMkLst>
        <pc:spChg chg="add del mod">
          <ac:chgData name="ZAKI ALI AL-NASSIF" userId="S::g201605060@kfupm.edu.sa::844f0383-d3f5-4b4f-8635-ab3cb56bdff7" providerId="AD" clId="Web-{0E65E7D7-7D12-8EBD-B8ED-856EB9159842}" dt="2021-12-12T13:23:11.471" v="299"/>
          <ac:spMkLst>
            <pc:docMk/>
            <pc:sldMk cId="310042212" sldId="262"/>
            <ac:spMk id="3" creationId="{B6014356-4BBE-4AD7-89E1-D2595535AB99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22:13.328" v="276" actId="20577"/>
          <ac:spMkLst>
            <pc:docMk/>
            <pc:sldMk cId="310042212" sldId="262"/>
            <ac:spMk id="17" creationId="{D7CE36F2-C321-46C5-AFD9-00917224D390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21:32.810" v="274" actId="20577"/>
          <ac:spMkLst>
            <pc:docMk/>
            <pc:sldMk cId="310042212" sldId="262"/>
            <ac:spMk id="18" creationId="{92896B42-4638-40D0-8887-7AB8D1D86B3D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23:52.926" v="311" actId="20577"/>
          <ac:spMkLst>
            <pc:docMk/>
            <pc:sldMk cId="310042212" sldId="262"/>
            <ac:spMk id="33" creationId="{7CFD0302-279C-8A48-9E27-AD5B08D6501E}"/>
          </ac:spMkLst>
        </pc:spChg>
        <pc:graphicFrameChg chg="add mod modGraphic">
          <ac:chgData name="ZAKI ALI AL-NASSIF" userId="S::g201605060@kfupm.edu.sa::844f0383-d3f5-4b4f-8635-ab3cb56bdff7" providerId="AD" clId="Web-{0E65E7D7-7D12-8EBD-B8ED-856EB9159842}" dt="2021-12-12T13:23:56.880" v="312" actId="1076"/>
          <ac:graphicFrameMkLst>
            <pc:docMk/>
            <pc:sldMk cId="310042212" sldId="262"/>
            <ac:graphicFrameMk id="6" creationId="{D1179F19-A89F-45B5-AAD3-0EC036C328C4}"/>
          </ac:graphicFrameMkLst>
        </pc:graphicFrameChg>
        <pc:graphicFrameChg chg="del">
          <ac:chgData name="ZAKI ALI AL-NASSIF" userId="S::g201605060@kfupm.edu.sa::844f0383-d3f5-4b4f-8635-ab3cb56bdff7" providerId="AD" clId="Web-{0E65E7D7-7D12-8EBD-B8ED-856EB9159842}" dt="2021-12-12T13:23:05.143" v="298"/>
          <ac:graphicFrameMkLst>
            <pc:docMk/>
            <pc:sldMk cId="310042212" sldId="262"/>
            <ac:graphicFrameMk id="34" creationId="{71FC94C7-3179-A442-AB05-74D7AFF60709}"/>
          </ac:graphicFrameMkLst>
        </pc:graphicFrameChg>
      </pc:sldChg>
      <pc:sldChg chg="addSp delSp modSp modNotes">
        <pc:chgData name="ZAKI ALI AL-NASSIF" userId="S::g201605060@kfupm.edu.sa::844f0383-d3f5-4b4f-8635-ab3cb56bdff7" providerId="AD" clId="Web-{0E65E7D7-7D12-8EBD-B8ED-856EB9159842}" dt="2021-12-12T13:21:13.528" v="272" actId="20577"/>
        <pc:sldMkLst>
          <pc:docMk/>
          <pc:sldMk cId="3891516162" sldId="269"/>
        </pc:sldMkLst>
        <pc:spChg chg="add del">
          <ac:chgData name="ZAKI ALI AL-NASSIF" userId="S::g201605060@kfupm.edu.sa::844f0383-d3f5-4b4f-8635-ab3cb56bdff7" providerId="AD" clId="Web-{0E65E7D7-7D12-8EBD-B8ED-856EB9159842}" dt="2021-12-12T13:14:49.071" v="138"/>
          <ac:spMkLst>
            <pc:docMk/>
            <pc:sldMk cId="3891516162" sldId="269"/>
            <ac:spMk id="2" creationId="{1DD40939-A044-482E-AE85-8B368857C312}"/>
          </ac:spMkLst>
        </pc:spChg>
        <pc:spChg chg="add del">
          <ac:chgData name="ZAKI ALI AL-NASSIF" userId="S::g201605060@kfupm.edu.sa::844f0383-d3f5-4b4f-8635-ab3cb56bdff7" providerId="AD" clId="Web-{0E65E7D7-7D12-8EBD-B8ED-856EB9159842}" dt="2021-12-12T13:14:49.071" v="137"/>
          <ac:spMkLst>
            <pc:docMk/>
            <pc:sldMk cId="3891516162" sldId="269"/>
            <ac:spMk id="3" creationId="{42179524-A13D-4E2B-9E60-31E24FA4CCD9}"/>
          </ac:spMkLst>
        </pc:spChg>
        <pc:spChg chg="add mod">
          <ac:chgData name="ZAKI ALI AL-NASSIF" userId="S::g201605060@kfupm.edu.sa::844f0383-d3f5-4b4f-8635-ab3cb56bdff7" providerId="AD" clId="Web-{0E65E7D7-7D12-8EBD-B8ED-856EB9159842}" dt="2021-12-12T13:16:15.419" v="158" actId="20577"/>
          <ac:spMkLst>
            <pc:docMk/>
            <pc:sldMk cId="3891516162" sldId="269"/>
            <ac:spMk id="4" creationId="{C1DFD966-D4F6-4DBF-AC01-98987C7B3644}"/>
          </ac:spMkLst>
        </pc:spChg>
        <pc:spChg chg="add mod">
          <ac:chgData name="ZAKI ALI AL-NASSIF" userId="S::g201605060@kfupm.edu.sa::844f0383-d3f5-4b4f-8635-ab3cb56bdff7" providerId="AD" clId="Web-{0E65E7D7-7D12-8EBD-B8ED-856EB9159842}" dt="2021-12-12T13:17:05.625" v="174" actId="20577"/>
          <ac:spMkLst>
            <pc:docMk/>
            <pc:sldMk cId="3891516162" sldId="269"/>
            <ac:spMk id="5" creationId="{A6DC8ADA-6E0C-490F-A5A4-E41543FF8821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14:05.819" v="122" actId="20577"/>
          <ac:spMkLst>
            <pc:docMk/>
            <pc:sldMk cId="3891516162" sldId="269"/>
            <ac:spMk id="14" creationId="{E3E5EE03-FBF6-46F5-8085-716AC6CE1C8C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11:19.076" v="15" actId="20577"/>
          <ac:spMkLst>
            <pc:docMk/>
            <pc:sldMk cId="3891516162" sldId="269"/>
            <ac:spMk id="15" creationId="{24E18385-8BEA-4522-ABAA-5AB38F0D4FC2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17:10.344" v="175" actId="20577"/>
          <ac:spMkLst>
            <pc:docMk/>
            <pc:sldMk cId="3891516162" sldId="269"/>
            <ac:spMk id="16" creationId="{1DCFA8A2-3FB8-48CA-933D-0800A9D2A2A2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17:30.673" v="178" actId="20577"/>
          <ac:spMkLst>
            <pc:docMk/>
            <pc:sldMk cId="3891516162" sldId="269"/>
            <ac:spMk id="17" creationId="{640A3223-3DA3-4CF2-82B6-1447667547BD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18:19.253" v="223" actId="20577"/>
          <ac:spMkLst>
            <pc:docMk/>
            <pc:sldMk cId="3891516162" sldId="269"/>
            <ac:spMk id="18" creationId="{C955AFB3-173C-4848-B3E9-1375591B297E}"/>
          </ac:spMkLst>
        </pc:spChg>
        <pc:spChg chg="add mod">
          <ac:chgData name="ZAKI ALI AL-NASSIF" userId="S::g201605060@kfupm.edu.sa::844f0383-d3f5-4b4f-8635-ab3cb56bdff7" providerId="AD" clId="Web-{0E65E7D7-7D12-8EBD-B8ED-856EB9159842}" dt="2021-12-12T13:20:23.353" v="232" actId="20577"/>
          <ac:spMkLst>
            <pc:docMk/>
            <pc:sldMk cId="3891516162" sldId="269"/>
            <ac:spMk id="24" creationId="{9EA0F061-B0AC-4EB4-8B30-93791003A5A9}"/>
          </ac:spMkLst>
        </pc:spChg>
        <pc:spChg chg="add mod">
          <ac:chgData name="ZAKI ALI AL-NASSIF" userId="S::g201605060@kfupm.edu.sa::844f0383-d3f5-4b4f-8635-ab3cb56bdff7" providerId="AD" clId="Web-{0E65E7D7-7D12-8EBD-B8ED-856EB9159842}" dt="2021-12-12T13:21:13.528" v="272" actId="20577"/>
          <ac:spMkLst>
            <pc:docMk/>
            <pc:sldMk cId="3891516162" sldId="269"/>
            <ac:spMk id="25" creationId="{CF3F308D-4D67-48C4-8943-58ED677CD929}"/>
          </ac:spMkLst>
        </pc:spChg>
      </pc:sldChg>
      <pc:sldChg chg="addSp delSp modSp">
        <pc:chgData name="ZAKI ALI AL-NASSIF" userId="S::g201605060@kfupm.edu.sa::844f0383-d3f5-4b4f-8635-ab3cb56bdff7" providerId="AD" clId="Web-{0E65E7D7-7D12-8EBD-B8ED-856EB9159842}" dt="2021-12-12T13:35:26.322" v="509" actId="1076"/>
        <pc:sldMkLst>
          <pc:docMk/>
          <pc:sldMk cId="3108095315" sldId="271"/>
        </pc:sldMkLst>
        <pc:spChg chg="add del mod">
          <ac:chgData name="ZAKI ALI AL-NASSIF" userId="S::g201605060@kfupm.edu.sa::844f0383-d3f5-4b4f-8635-ab3cb56bdff7" providerId="AD" clId="Web-{0E65E7D7-7D12-8EBD-B8ED-856EB9159842}" dt="2021-12-12T13:34:45.476" v="497"/>
          <ac:spMkLst>
            <pc:docMk/>
            <pc:sldMk cId="3108095315" sldId="271"/>
            <ac:spMk id="3" creationId="{250A98C8-00B6-4CCD-B722-2BA3BA9FE6EC}"/>
          </ac:spMkLst>
        </pc:spChg>
        <pc:spChg chg="add del mod">
          <ac:chgData name="ZAKI ALI AL-NASSIF" userId="S::g201605060@kfupm.edu.sa::844f0383-d3f5-4b4f-8635-ab3cb56bdff7" providerId="AD" clId="Web-{0E65E7D7-7D12-8EBD-B8ED-856EB9159842}" dt="2021-12-12T13:34:46.460" v="498"/>
          <ac:spMkLst>
            <pc:docMk/>
            <pc:sldMk cId="3108095315" sldId="271"/>
            <ac:spMk id="6" creationId="{2D6E60C3-C159-4645-B8AC-8C47C7A3C96F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34:37.601" v="494" actId="20577"/>
          <ac:spMkLst>
            <pc:docMk/>
            <pc:sldMk cId="3108095315" sldId="271"/>
            <ac:spMk id="18" creationId="{92896B42-4638-40D0-8887-7AB8D1D86B3D}"/>
          </ac:spMkLst>
        </pc:spChg>
        <pc:spChg chg="del">
          <ac:chgData name="ZAKI ALI AL-NASSIF" userId="S::g201605060@kfupm.edu.sa::844f0383-d3f5-4b4f-8635-ab3cb56bdff7" providerId="AD" clId="Web-{0E65E7D7-7D12-8EBD-B8ED-856EB9159842}" dt="2021-12-12T13:34:41.367" v="495"/>
          <ac:spMkLst>
            <pc:docMk/>
            <pc:sldMk cId="3108095315" sldId="271"/>
            <ac:spMk id="33" creationId="{7CFD0302-279C-8A48-9E27-AD5B08D6501E}"/>
          </ac:spMkLst>
        </pc:spChg>
        <pc:graphicFrameChg chg="del">
          <ac:chgData name="ZAKI ALI AL-NASSIF" userId="S::g201605060@kfupm.edu.sa::844f0383-d3f5-4b4f-8635-ab3cb56bdff7" providerId="AD" clId="Web-{0E65E7D7-7D12-8EBD-B8ED-856EB9159842}" dt="2021-12-12T13:34:42.976" v="496"/>
          <ac:graphicFrameMkLst>
            <pc:docMk/>
            <pc:sldMk cId="3108095315" sldId="271"/>
            <ac:graphicFrameMk id="34" creationId="{71FC94C7-3179-A442-AB05-74D7AFF60709}"/>
          </ac:graphicFrameMkLst>
        </pc:graphicFrameChg>
        <pc:picChg chg="add mod">
          <ac:chgData name="ZAKI ALI AL-NASSIF" userId="S::g201605060@kfupm.edu.sa::844f0383-d3f5-4b4f-8635-ab3cb56bdff7" providerId="AD" clId="Web-{0E65E7D7-7D12-8EBD-B8ED-856EB9159842}" dt="2021-12-12T13:35:10.509" v="504" actId="1076"/>
          <ac:picMkLst>
            <pc:docMk/>
            <pc:sldMk cId="3108095315" sldId="271"/>
            <ac:picMk id="7" creationId="{3532FBB1-AD0E-4A45-BA42-FE74CB0CB356}"/>
          </ac:picMkLst>
        </pc:picChg>
        <pc:picChg chg="add mod">
          <ac:chgData name="ZAKI ALI AL-NASSIF" userId="S::g201605060@kfupm.edu.sa::844f0383-d3f5-4b4f-8635-ab3cb56bdff7" providerId="AD" clId="Web-{0E65E7D7-7D12-8EBD-B8ED-856EB9159842}" dt="2021-12-12T13:35:26.322" v="509" actId="1076"/>
          <ac:picMkLst>
            <pc:docMk/>
            <pc:sldMk cId="3108095315" sldId="271"/>
            <ac:picMk id="8" creationId="{0032D756-CF25-4E76-8DD5-CA9EB3B15FA2}"/>
          </ac:picMkLst>
        </pc:picChg>
      </pc:sldChg>
      <pc:sldChg chg="addSp delSp modSp add replId modNotes">
        <pc:chgData name="ZAKI ALI AL-NASSIF" userId="S::g201605060@kfupm.edu.sa::844f0383-d3f5-4b4f-8635-ab3cb56bdff7" providerId="AD" clId="Web-{0E65E7D7-7D12-8EBD-B8ED-856EB9159842}" dt="2021-12-12T13:28:17.486" v="457" actId="20577"/>
        <pc:sldMkLst>
          <pc:docMk/>
          <pc:sldMk cId="1625653457" sldId="275"/>
        </pc:sldMkLst>
        <pc:spChg chg="add del mod">
          <ac:chgData name="ZAKI ALI AL-NASSIF" userId="S::g201605060@kfupm.edu.sa::844f0383-d3f5-4b4f-8635-ab3cb56bdff7" providerId="AD" clId="Web-{0E65E7D7-7D12-8EBD-B8ED-856EB9159842}" dt="2021-12-12T13:24:42.991" v="317"/>
          <ac:spMkLst>
            <pc:docMk/>
            <pc:sldMk cId="1625653457" sldId="275"/>
            <ac:spMk id="3" creationId="{616B54FD-EDC7-4F89-A058-5A57B8CBDF6C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24:33.756" v="314" actId="20577"/>
          <ac:spMkLst>
            <pc:docMk/>
            <pc:sldMk cId="1625653457" sldId="275"/>
            <ac:spMk id="17" creationId="{D7CE36F2-C321-46C5-AFD9-00917224D390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28:17.486" v="457" actId="20577"/>
          <ac:spMkLst>
            <pc:docMk/>
            <pc:sldMk cId="1625653457" sldId="275"/>
            <ac:spMk id="33" creationId="{7CFD0302-279C-8A48-9E27-AD5B08D6501E}"/>
          </ac:spMkLst>
        </pc:spChg>
        <pc:graphicFrameChg chg="del">
          <ac:chgData name="ZAKI ALI AL-NASSIF" userId="S::g201605060@kfupm.edu.sa::844f0383-d3f5-4b4f-8635-ab3cb56bdff7" providerId="AD" clId="Web-{0E65E7D7-7D12-8EBD-B8ED-856EB9159842}" dt="2021-12-12T13:24:38.382" v="315"/>
          <ac:graphicFrameMkLst>
            <pc:docMk/>
            <pc:sldMk cId="1625653457" sldId="275"/>
            <ac:graphicFrameMk id="34" creationId="{71FC94C7-3179-A442-AB05-74D7AFF60709}"/>
          </ac:graphicFrameMkLst>
        </pc:graphicFrameChg>
        <pc:picChg chg="add mod">
          <ac:chgData name="ZAKI ALI AL-NASSIF" userId="S::g201605060@kfupm.edu.sa::844f0383-d3f5-4b4f-8635-ab3cb56bdff7" providerId="AD" clId="Web-{0E65E7D7-7D12-8EBD-B8ED-856EB9159842}" dt="2021-12-12T13:24:45.648" v="318" actId="1076"/>
          <ac:picMkLst>
            <pc:docMk/>
            <pc:sldMk cId="1625653457" sldId="275"/>
            <ac:picMk id="5" creationId="{3C163440-E7DA-4999-BCFE-4511A551B4AB}"/>
          </ac:picMkLst>
        </pc:picChg>
      </pc:sldChg>
      <pc:sldChg chg="addSp delSp modSp add replId modNotes">
        <pc:chgData name="ZAKI ALI AL-NASSIF" userId="S::g201605060@kfupm.edu.sa::844f0383-d3f5-4b4f-8635-ab3cb56bdff7" providerId="AD" clId="Web-{0E65E7D7-7D12-8EBD-B8ED-856EB9159842}" dt="2021-12-12T13:30:51.369" v="485" actId="1076"/>
        <pc:sldMkLst>
          <pc:docMk/>
          <pc:sldMk cId="775481629" sldId="276"/>
        </pc:sldMkLst>
        <pc:spChg chg="add mod">
          <ac:chgData name="ZAKI ALI AL-NASSIF" userId="S::g201605060@kfupm.edu.sa::844f0383-d3f5-4b4f-8635-ab3cb56bdff7" providerId="AD" clId="Web-{0E65E7D7-7D12-8EBD-B8ED-856EB9159842}" dt="2021-12-12T13:30:36.806" v="481" actId="1076"/>
          <ac:spMkLst>
            <pc:docMk/>
            <pc:sldMk cId="775481629" sldId="276"/>
            <ac:spMk id="3" creationId="{DA56AF23-70BE-4B89-A2F0-15D21884F089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29:21.380" v="466" actId="20577"/>
          <ac:spMkLst>
            <pc:docMk/>
            <pc:sldMk cId="775481629" sldId="276"/>
            <ac:spMk id="17" creationId="{D7CE36F2-C321-46C5-AFD9-00917224D390}"/>
          </ac:spMkLst>
        </pc:spChg>
        <pc:spChg chg="mod">
          <ac:chgData name="ZAKI ALI AL-NASSIF" userId="S::g201605060@kfupm.edu.sa::844f0383-d3f5-4b4f-8635-ab3cb56bdff7" providerId="AD" clId="Web-{0E65E7D7-7D12-8EBD-B8ED-856EB9159842}" dt="2021-12-12T13:30:28.602" v="479" actId="20577"/>
          <ac:spMkLst>
            <pc:docMk/>
            <pc:sldMk cId="775481629" sldId="276"/>
            <ac:spMk id="33" creationId="{7CFD0302-279C-8A48-9E27-AD5B08D6501E}"/>
          </ac:spMkLst>
        </pc:spChg>
        <pc:picChg chg="add mod">
          <ac:chgData name="ZAKI ALI AL-NASSIF" userId="S::g201605060@kfupm.edu.sa::844f0383-d3f5-4b4f-8635-ab3cb56bdff7" providerId="AD" clId="Web-{0E65E7D7-7D12-8EBD-B8ED-856EB9159842}" dt="2021-12-12T13:30:16.945" v="476" actId="1076"/>
          <ac:picMkLst>
            <pc:docMk/>
            <pc:sldMk cId="775481629" sldId="276"/>
            <ac:picMk id="2" creationId="{99E7A940-90ED-4294-99BF-8AA57DEEBD5C}"/>
          </ac:picMkLst>
        </pc:picChg>
        <pc:picChg chg="del">
          <ac:chgData name="ZAKI ALI AL-NASSIF" userId="S::g201605060@kfupm.edu.sa::844f0383-d3f5-4b4f-8635-ab3cb56bdff7" providerId="AD" clId="Web-{0E65E7D7-7D12-8EBD-B8ED-856EB9159842}" dt="2021-12-12T13:28:37.581" v="459"/>
          <ac:picMkLst>
            <pc:docMk/>
            <pc:sldMk cId="775481629" sldId="276"/>
            <ac:picMk id="5" creationId="{3C163440-E7DA-4999-BCFE-4511A551B4AB}"/>
          </ac:picMkLst>
        </pc:picChg>
        <pc:picChg chg="add mod">
          <ac:chgData name="ZAKI ALI AL-NASSIF" userId="S::g201605060@kfupm.edu.sa::844f0383-d3f5-4b4f-8635-ab3cb56bdff7" providerId="AD" clId="Web-{0E65E7D7-7D12-8EBD-B8ED-856EB9159842}" dt="2021-12-12T13:30:51.369" v="485" actId="1076"/>
          <ac:picMkLst>
            <pc:docMk/>
            <pc:sldMk cId="775481629" sldId="276"/>
            <ac:picMk id="6" creationId="{79082574-5B05-442D-AD3D-685412F67C86}"/>
          </ac:picMkLst>
        </pc:picChg>
      </pc:sldChg>
      <pc:sldChg chg="addSp delSp modSp add mod replId modShow">
        <pc:chgData name="ZAKI ALI AL-NASSIF" userId="S::g201605060@kfupm.edu.sa::844f0383-d3f5-4b4f-8635-ab3cb56bdff7" providerId="AD" clId="Web-{0E65E7D7-7D12-8EBD-B8ED-856EB9159842}" dt="2021-12-12T13:31:20.574" v="493"/>
        <pc:sldMkLst>
          <pc:docMk/>
          <pc:sldMk cId="4119482297" sldId="277"/>
        </pc:sldMkLst>
        <pc:spChg chg="del">
          <ac:chgData name="ZAKI ALI AL-NASSIF" userId="S::g201605060@kfupm.edu.sa::844f0383-d3f5-4b4f-8635-ab3cb56bdff7" providerId="AD" clId="Web-{0E65E7D7-7D12-8EBD-B8ED-856EB9159842}" dt="2021-12-12T13:31:05.448" v="489"/>
          <ac:spMkLst>
            <pc:docMk/>
            <pc:sldMk cId="4119482297" sldId="277"/>
            <ac:spMk id="3" creationId="{DA56AF23-70BE-4B89-A2F0-15D21884F089}"/>
          </ac:spMkLst>
        </pc:spChg>
        <pc:spChg chg="add del mod">
          <ac:chgData name="ZAKI ALI AL-NASSIF" userId="S::g201605060@kfupm.edu.sa::844f0383-d3f5-4b4f-8635-ab3cb56bdff7" providerId="AD" clId="Web-{0E65E7D7-7D12-8EBD-B8ED-856EB9159842}" dt="2021-12-12T13:31:07.995" v="490"/>
          <ac:spMkLst>
            <pc:docMk/>
            <pc:sldMk cId="4119482297" sldId="277"/>
            <ac:spMk id="7" creationId="{BA9C28D9-397E-4C04-87D5-4A9D76B5EB03}"/>
          </ac:spMkLst>
        </pc:spChg>
        <pc:spChg chg="del">
          <ac:chgData name="ZAKI ALI AL-NASSIF" userId="S::g201605060@kfupm.edu.sa::844f0383-d3f5-4b4f-8635-ab3cb56bdff7" providerId="AD" clId="Web-{0E65E7D7-7D12-8EBD-B8ED-856EB9159842}" dt="2021-12-12T13:31:04.276" v="488"/>
          <ac:spMkLst>
            <pc:docMk/>
            <pc:sldMk cId="4119482297" sldId="277"/>
            <ac:spMk id="33" creationId="{7CFD0302-279C-8A48-9E27-AD5B08D6501E}"/>
          </ac:spMkLst>
        </pc:spChg>
        <pc:picChg chg="del">
          <ac:chgData name="ZAKI ALI AL-NASSIF" userId="S::g201605060@kfupm.edu.sa::844f0383-d3f5-4b4f-8635-ab3cb56bdff7" providerId="AD" clId="Web-{0E65E7D7-7D12-8EBD-B8ED-856EB9159842}" dt="2021-12-12T13:31:00.995" v="487"/>
          <ac:picMkLst>
            <pc:docMk/>
            <pc:sldMk cId="4119482297" sldId="277"/>
            <ac:picMk id="2" creationId="{99E7A940-90ED-4294-99BF-8AA57DEEBD5C}"/>
          </ac:picMkLst>
        </pc:picChg>
        <pc:picChg chg="mod">
          <ac:chgData name="ZAKI ALI AL-NASSIF" userId="S::g201605060@kfupm.edu.sa::844f0383-d3f5-4b4f-8635-ab3cb56bdff7" providerId="AD" clId="Web-{0E65E7D7-7D12-8EBD-B8ED-856EB9159842}" dt="2021-12-12T13:31:15.011" v="492" actId="14100"/>
          <ac:picMkLst>
            <pc:docMk/>
            <pc:sldMk cId="4119482297" sldId="277"/>
            <ac:picMk id="6" creationId="{79082574-5B05-442D-AD3D-685412F67C86}"/>
          </ac:picMkLst>
        </pc:picChg>
      </pc:sldChg>
      <pc:sldChg chg="addSp delSp modSp add replId">
        <pc:chgData name="ZAKI ALI AL-NASSIF" userId="S::g201605060@kfupm.edu.sa::844f0383-d3f5-4b4f-8635-ab3cb56bdff7" providerId="AD" clId="Web-{0E65E7D7-7D12-8EBD-B8ED-856EB9159842}" dt="2021-12-12T13:35:50.120" v="515"/>
        <pc:sldMkLst>
          <pc:docMk/>
          <pc:sldMk cId="1414048532" sldId="278"/>
        </pc:sldMkLst>
        <pc:graphicFrameChg chg="add mod modGraphic">
          <ac:chgData name="ZAKI ALI AL-NASSIF" userId="S::g201605060@kfupm.edu.sa::844f0383-d3f5-4b4f-8635-ab3cb56bdff7" providerId="AD" clId="Web-{0E65E7D7-7D12-8EBD-B8ED-856EB9159842}" dt="2021-12-12T13:35:50.120" v="515"/>
          <ac:graphicFrameMkLst>
            <pc:docMk/>
            <pc:sldMk cId="1414048532" sldId="278"/>
            <ac:graphicFrameMk id="3" creationId="{5D9671EB-58BA-48BC-A8FE-47D2ADDBDCCE}"/>
          </ac:graphicFrameMkLst>
        </pc:graphicFrameChg>
        <pc:picChg chg="del">
          <ac:chgData name="ZAKI ALI AL-NASSIF" userId="S::g201605060@kfupm.edu.sa::844f0383-d3f5-4b4f-8635-ab3cb56bdff7" providerId="AD" clId="Web-{0E65E7D7-7D12-8EBD-B8ED-856EB9159842}" dt="2021-12-12T13:35:36.916" v="511"/>
          <ac:picMkLst>
            <pc:docMk/>
            <pc:sldMk cId="1414048532" sldId="278"/>
            <ac:picMk id="7" creationId="{3532FBB1-AD0E-4A45-BA42-FE74CB0CB356}"/>
          </ac:picMkLst>
        </pc:picChg>
        <pc:picChg chg="del">
          <ac:chgData name="ZAKI ALI AL-NASSIF" userId="S::g201605060@kfupm.edu.sa::844f0383-d3f5-4b4f-8635-ab3cb56bdff7" providerId="AD" clId="Web-{0E65E7D7-7D12-8EBD-B8ED-856EB9159842}" dt="2021-12-12T13:35:38.572" v="512"/>
          <ac:picMkLst>
            <pc:docMk/>
            <pc:sldMk cId="1414048532" sldId="278"/>
            <ac:picMk id="8" creationId="{0032D756-CF25-4E76-8DD5-CA9EB3B15FA2}"/>
          </ac:picMkLst>
        </pc:picChg>
      </pc:sldChg>
    </pc:docChg>
  </pc:docChgLst>
  <pc:docChgLst>
    <pc:chgData name="AbdulRahman AlSuwaidan" userId="ce946cf5af265d11" providerId="LiveId" clId="{FB7CF6D5-8533-40C2-98AE-198D01A13E88}"/>
    <pc:docChg chg="undo custSel addSld delSld modSld sldOrd modMainMaster">
      <pc:chgData name="AbdulRahman AlSuwaidan" userId="ce946cf5af265d11" providerId="LiveId" clId="{FB7CF6D5-8533-40C2-98AE-198D01A13E88}" dt="2021-12-11T08:41:50.729" v="127" actId="478"/>
      <pc:docMkLst>
        <pc:docMk/>
      </pc:docMkLst>
      <pc:sldChg chg="delSp modSp mod">
        <pc:chgData name="AbdulRahman AlSuwaidan" userId="ce946cf5af265d11" providerId="LiveId" clId="{FB7CF6D5-8533-40C2-98AE-198D01A13E88}" dt="2021-12-11T08:31:44.930" v="43" actId="478"/>
        <pc:sldMkLst>
          <pc:docMk/>
          <pc:sldMk cId="972005540" sldId="259"/>
        </pc:sldMkLst>
        <pc:spChg chg="mod">
          <ac:chgData name="AbdulRahman AlSuwaidan" userId="ce946cf5af265d11" providerId="LiveId" clId="{FB7CF6D5-8533-40C2-98AE-198D01A13E88}" dt="2021-12-11T08:31:39.884" v="42" actId="20577"/>
          <ac:spMkLst>
            <pc:docMk/>
            <pc:sldMk cId="972005540" sldId="259"/>
            <ac:spMk id="4" creationId="{1ABE11BF-33A5-4653-A144-CCCBACF58C30}"/>
          </ac:spMkLst>
        </pc:spChg>
        <pc:spChg chg="del">
          <ac:chgData name="AbdulRahman AlSuwaidan" userId="ce946cf5af265d11" providerId="LiveId" clId="{FB7CF6D5-8533-40C2-98AE-198D01A13E88}" dt="2021-12-11T08:31:44.930" v="43" actId="478"/>
          <ac:spMkLst>
            <pc:docMk/>
            <pc:sldMk cId="972005540" sldId="259"/>
            <ac:spMk id="11" creationId="{47F4D2C2-B71A-4089-A3FE-603C32706CA6}"/>
          </ac:spMkLst>
        </pc:spChg>
      </pc:sldChg>
      <pc:sldChg chg="delSp del mod">
        <pc:chgData name="AbdulRahman AlSuwaidan" userId="ce946cf5af265d11" providerId="LiveId" clId="{FB7CF6D5-8533-40C2-98AE-198D01A13E88}" dt="2021-12-11T08:31:28.811" v="35" actId="47"/>
        <pc:sldMkLst>
          <pc:docMk/>
          <pc:sldMk cId="3205466602" sldId="260"/>
        </pc:sldMkLst>
        <pc:spChg chg="del">
          <ac:chgData name="AbdulRahman AlSuwaidan" userId="ce946cf5af265d11" providerId="LiveId" clId="{FB7CF6D5-8533-40C2-98AE-198D01A13E88}" dt="2021-12-11T08:31:12.570" v="34" actId="478"/>
          <ac:spMkLst>
            <pc:docMk/>
            <pc:sldMk cId="3205466602" sldId="260"/>
            <ac:spMk id="35" creationId="{6390A22B-EC07-E942-A46F-F36FDD7FDB9D}"/>
          </ac:spMkLst>
        </pc:spChg>
      </pc:sldChg>
      <pc:sldChg chg="delSp modSp mod">
        <pc:chgData name="AbdulRahman AlSuwaidan" userId="ce946cf5af265d11" providerId="LiveId" clId="{FB7CF6D5-8533-40C2-98AE-198D01A13E88}" dt="2021-12-11T08:32:56.158" v="64" actId="478"/>
        <pc:sldMkLst>
          <pc:docMk/>
          <pc:sldMk cId="310042212" sldId="262"/>
        </pc:sldMkLst>
        <pc:spChg chg="del">
          <ac:chgData name="AbdulRahman AlSuwaidan" userId="ce946cf5af265d11" providerId="LiveId" clId="{FB7CF6D5-8533-40C2-98AE-198D01A13E88}" dt="2021-12-11T08:32:56.158" v="64" actId="478"/>
          <ac:spMkLst>
            <pc:docMk/>
            <pc:sldMk cId="310042212" sldId="262"/>
            <ac:spMk id="3" creationId="{B04C11C9-3DF6-471E-87C0-4DCED41031D4}"/>
          </ac:spMkLst>
        </pc:spChg>
        <pc:spChg chg="mod">
          <ac:chgData name="AbdulRahman AlSuwaidan" userId="ce946cf5af265d11" providerId="LiveId" clId="{FB7CF6D5-8533-40C2-98AE-198D01A13E88}" dt="2021-12-11T08:32:52.495" v="63" actId="113"/>
          <ac:spMkLst>
            <pc:docMk/>
            <pc:sldMk cId="310042212" sldId="262"/>
            <ac:spMk id="18" creationId="{92896B42-4638-40D0-8887-7AB8D1D86B3D}"/>
          </ac:spMkLst>
        </pc:spChg>
      </pc:sldChg>
      <pc:sldChg chg="delSp modSp mod">
        <pc:chgData name="AbdulRahman AlSuwaidan" userId="ce946cf5af265d11" providerId="LiveId" clId="{FB7CF6D5-8533-40C2-98AE-198D01A13E88}" dt="2021-12-11T08:33:28.730" v="69" actId="478"/>
        <pc:sldMkLst>
          <pc:docMk/>
          <pc:sldMk cId="2973707689" sldId="263"/>
        </pc:sldMkLst>
        <pc:spChg chg="del">
          <ac:chgData name="AbdulRahman AlSuwaidan" userId="ce946cf5af265d11" providerId="LiveId" clId="{FB7CF6D5-8533-40C2-98AE-198D01A13E88}" dt="2021-12-11T08:33:28.730" v="69" actId="478"/>
          <ac:spMkLst>
            <pc:docMk/>
            <pc:sldMk cId="2973707689" sldId="263"/>
            <ac:spMk id="3" creationId="{16764F18-9B71-4D59-80A4-C9436CB2F479}"/>
          </ac:spMkLst>
        </pc:spChg>
        <pc:spChg chg="mod">
          <ac:chgData name="AbdulRahman AlSuwaidan" userId="ce946cf5af265d11" providerId="LiveId" clId="{FB7CF6D5-8533-40C2-98AE-198D01A13E88}" dt="2021-12-11T08:33:23.592" v="68" actId="113"/>
          <ac:spMkLst>
            <pc:docMk/>
            <pc:sldMk cId="2973707689" sldId="263"/>
            <ac:spMk id="13" creationId="{F64048FA-1C7E-4BEF-8273-A6490A2211F4}"/>
          </ac:spMkLst>
        </pc:spChg>
      </pc:sldChg>
      <pc:sldChg chg="del">
        <pc:chgData name="AbdulRahman AlSuwaidan" userId="ce946cf5af265d11" providerId="LiveId" clId="{FB7CF6D5-8533-40C2-98AE-198D01A13E88}" dt="2021-12-11T08:34:34.550" v="87" actId="47"/>
        <pc:sldMkLst>
          <pc:docMk/>
          <pc:sldMk cId="2260955757" sldId="264"/>
        </pc:sldMkLst>
      </pc:sldChg>
      <pc:sldChg chg="del">
        <pc:chgData name="AbdulRahman AlSuwaidan" userId="ce946cf5af265d11" providerId="LiveId" clId="{FB7CF6D5-8533-40C2-98AE-198D01A13E88}" dt="2021-12-11T08:33:31.556" v="70" actId="47"/>
        <pc:sldMkLst>
          <pc:docMk/>
          <pc:sldMk cId="2009224050" sldId="265"/>
        </pc:sldMkLst>
      </pc:sldChg>
      <pc:sldChg chg="modSp mod">
        <pc:chgData name="AbdulRahman AlSuwaidan" userId="ce946cf5af265d11" providerId="LiveId" clId="{FB7CF6D5-8533-40C2-98AE-198D01A13E88}" dt="2021-12-11T08:40:28.386" v="118" actId="20577"/>
        <pc:sldMkLst>
          <pc:docMk/>
          <pc:sldMk cId="4292661376" sldId="268"/>
        </pc:sldMkLst>
        <pc:spChg chg="mod">
          <ac:chgData name="AbdulRahman AlSuwaidan" userId="ce946cf5af265d11" providerId="LiveId" clId="{FB7CF6D5-8533-40C2-98AE-198D01A13E88}" dt="2021-12-11T08:40:28.386" v="118" actId="20577"/>
          <ac:spMkLst>
            <pc:docMk/>
            <pc:sldMk cId="4292661376" sldId="268"/>
            <ac:spMk id="4" creationId="{291CA16A-993E-43BA-BDDC-9E427CF951B2}"/>
          </ac:spMkLst>
        </pc:spChg>
        <pc:spChg chg="mod">
          <ac:chgData name="AbdulRahman AlSuwaidan" userId="ce946cf5af265d11" providerId="LiveId" clId="{FB7CF6D5-8533-40C2-98AE-198D01A13E88}" dt="2021-12-11T08:30:48.756" v="33" actId="20577"/>
          <ac:spMkLst>
            <pc:docMk/>
            <pc:sldMk cId="4292661376" sldId="268"/>
            <ac:spMk id="5" creationId="{F063A021-7C19-4C85-B48B-EFEA732C1906}"/>
          </ac:spMkLst>
        </pc:spChg>
      </pc:sldChg>
      <pc:sldChg chg="modSp mod">
        <pc:chgData name="AbdulRahman AlSuwaidan" userId="ce946cf5af265d11" providerId="LiveId" clId="{FB7CF6D5-8533-40C2-98AE-198D01A13E88}" dt="2021-12-11T08:32:28.108" v="59" actId="20577"/>
        <pc:sldMkLst>
          <pc:docMk/>
          <pc:sldMk cId="3891516162" sldId="269"/>
        </pc:sldMkLst>
        <pc:spChg chg="mod">
          <ac:chgData name="AbdulRahman AlSuwaidan" userId="ce946cf5af265d11" providerId="LiveId" clId="{FB7CF6D5-8533-40C2-98AE-198D01A13E88}" dt="2021-12-11T08:32:13.132" v="49" actId="20577"/>
          <ac:spMkLst>
            <pc:docMk/>
            <pc:sldMk cId="3891516162" sldId="269"/>
            <ac:spMk id="14" creationId="{E3E5EE03-FBF6-46F5-8085-716AC6CE1C8C}"/>
          </ac:spMkLst>
        </pc:spChg>
        <pc:spChg chg="mod">
          <ac:chgData name="AbdulRahman AlSuwaidan" userId="ce946cf5af265d11" providerId="LiveId" clId="{FB7CF6D5-8533-40C2-98AE-198D01A13E88}" dt="2021-12-11T08:32:28.108" v="59" actId="20577"/>
          <ac:spMkLst>
            <pc:docMk/>
            <pc:sldMk cId="3891516162" sldId="269"/>
            <ac:spMk id="19" creationId="{DFE11F38-F66B-4F95-8224-6CCA69D57617}"/>
          </ac:spMkLst>
        </pc:spChg>
      </pc:sldChg>
      <pc:sldChg chg="add del">
        <pc:chgData name="AbdulRahman AlSuwaidan" userId="ce946cf5af265d11" providerId="LiveId" clId="{FB7CF6D5-8533-40C2-98AE-198D01A13E88}" dt="2021-12-11T08:33:49.605" v="75" actId="47"/>
        <pc:sldMkLst>
          <pc:docMk/>
          <pc:sldMk cId="1203048052" sldId="270"/>
        </pc:sldMkLst>
      </pc:sldChg>
      <pc:sldChg chg="modSp add mod ord">
        <pc:chgData name="AbdulRahman AlSuwaidan" userId="ce946cf5af265d11" providerId="LiveId" clId="{FB7CF6D5-8533-40C2-98AE-198D01A13E88}" dt="2021-12-11T08:35:23.239" v="96"/>
        <pc:sldMkLst>
          <pc:docMk/>
          <pc:sldMk cId="3108095315" sldId="271"/>
        </pc:sldMkLst>
        <pc:spChg chg="mod">
          <ac:chgData name="AbdulRahman AlSuwaidan" userId="ce946cf5af265d11" providerId="LiveId" clId="{FB7CF6D5-8533-40C2-98AE-198D01A13E88}" dt="2021-12-11T08:35:23.239" v="96"/>
          <ac:spMkLst>
            <pc:docMk/>
            <pc:sldMk cId="3108095315" sldId="271"/>
            <ac:spMk id="17" creationId="{D7CE36F2-C321-46C5-AFD9-00917224D390}"/>
          </ac:spMkLst>
        </pc:spChg>
        <pc:spChg chg="mod">
          <ac:chgData name="AbdulRahman AlSuwaidan" userId="ce946cf5af265d11" providerId="LiveId" clId="{FB7CF6D5-8533-40C2-98AE-198D01A13E88}" dt="2021-12-11T08:34:51.332" v="92" actId="113"/>
          <ac:spMkLst>
            <pc:docMk/>
            <pc:sldMk cId="3108095315" sldId="271"/>
            <ac:spMk id="18" creationId="{92896B42-4638-40D0-8887-7AB8D1D86B3D}"/>
          </ac:spMkLst>
        </pc:spChg>
      </pc:sldChg>
      <pc:sldChg chg="addSp delSp modSp add mod">
        <pc:chgData name="AbdulRahman AlSuwaidan" userId="ce946cf5af265d11" providerId="LiveId" clId="{FB7CF6D5-8533-40C2-98AE-198D01A13E88}" dt="2021-12-11T08:34:29.430" v="86" actId="1076"/>
        <pc:sldMkLst>
          <pc:docMk/>
          <pc:sldMk cId="2299480204" sldId="272"/>
        </pc:sldMkLst>
        <pc:spChg chg="add del mod">
          <ac:chgData name="AbdulRahman AlSuwaidan" userId="ce946cf5af265d11" providerId="LiveId" clId="{FB7CF6D5-8533-40C2-98AE-198D01A13E88}" dt="2021-12-11T08:34:11.172" v="79" actId="478"/>
          <ac:spMkLst>
            <pc:docMk/>
            <pc:sldMk cId="2299480204" sldId="272"/>
            <ac:spMk id="3" creationId="{A7D90743-66CB-4A68-A10F-95C45C17892D}"/>
          </ac:spMkLst>
        </pc:spChg>
        <pc:spChg chg="mod">
          <ac:chgData name="AbdulRahman AlSuwaidan" userId="ce946cf5af265d11" providerId="LiveId" clId="{FB7CF6D5-8533-40C2-98AE-198D01A13E88}" dt="2021-12-11T08:34:29.430" v="86" actId="1076"/>
          <ac:spMkLst>
            <pc:docMk/>
            <pc:sldMk cId="2299480204" sldId="272"/>
            <ac:spMk id="4" creationId="{291CA16A-993E-43BA-BDDC-9E427CF951B2}"/>
          </ac:spMkLst>
        </pc:spChg>
        <pc:spChg chg="del">
          <ac:chgData name="AbdulRahman AlSuwaidan" userId="ce946cf5af265d11" providerId="LiveId" clId="{FB7CF6D5-8533-40C2-98AE-198D01A13E88}" dt="2021-12-11T08:34:07.351" v="78" actId="478"/>
          <ac:spMkLst>
            <pc:docMk/>
            <pc:sldMk cId="2299480204" sldId="272"/>
            <ac:spMk id="5" creationId="{F063A021-7C19-4C85-B48B-EFEA732C1906}"/>
          </ac:spMkLst>
        </pc:spChg>
      </pc:sldChg>
      <pc:sldChg chg="modSp add mod">
        <pc:chgData name="AbdulRahman AlSuwaidan" userId="ce946cf5af265d11" providerId="LiveId" clId="{FB7CF6D5-8533-40C2-98AE-198D01A13E88}" dt="2021-12-11T08:35:46.362" v="101" actId="20577"/>
        <pc:sldMkLst>
          <pc:docMk/>
          <pc:sldMk cId="3912669797" sldId="273"/>
        </pc:sldMkLst>
        <pc:spChg chg="mod">
          <ac:chgData name="AbdulRahman AlSuwaidan" userId="ce946cf5af265d11" providerId="LiveId" clId="{FB7CF6D5-8533-40C2-98AE-198D01A13E88}" dt="2021-12-11T08:35:18.240" v="95" actId="20577"/>
          <ac:spMkLst>
            <pc:docMk/>
            <pc:sldMk cId="3912669797" sldId="273"/>
            <ac:spMk id="17" creationId="{D7CE36F2-C321-46C5-AFD9-00917224D390}"/>
          </ac:spMkLst>
        </pc:spChg>
        <pc:spChg chg="mod">
          <ac:chgData name="AbdulRahman AlSuwaidan" userId="ce946cf5af265d11" providerId="LiveId" clId="{FB7CF6D5-8533-40C2-98AE-198D01A13E88}" dt="2021-12-11T08:35:46.362" v="101" actId="20577"/>
          <ac:spMkLst>
            <pc:docMk/>
            <pc:sldMk cId="3912669797" sldId="273"/>
            <ac:spMk id="18" creationId="{92896B42-4638-40D0-8887-7AB8D1D86B3D}"/>
          </ac:spMkLst>
        </pc:spChg>
      </pc:sldChg>
      <pc:sldChg chg="modSp add mod">
        <pc:chgData name="AbdulRahman AlSuwaidan" userId="ce946cf5af265d11" providerId="LiveId" clId="{FB7CF6D5-8533-40C2-98AE-198D01A13E88}" dt="2021-12-11T08:36:26.942" v="113" actId="113"/>
        <pc:sldMkLst>
          <pc:docMk/>
          <pc:sldMk cId="3063363365" sldId="274"/>
        </pc:sldMkLst>
        <pc:spChg chg="mod">
          <ac:chgData name="AbdulRahman AlSuwaidan" userId="ce946cf5af265d11" providerId="LiveId" clId="{FB7CF6D5-8533-40C2-98AE-198D01A13E88}" dt="2021-12-11T08:36:26.942" v="113" actId="113"/>
          <ac:spMkLst>
            <pc:docMk/>
            <pc:sldMk cId="3063363365" sldId="274"/>
            <ac:spMk id="18" creationId="{92896B42-4638-40D0-8887-7AB8D1D86B3D}"/>
          </ac:spMkLst>
        </pc:spChg>
      </pc:sldChg>
      <pc:sldChg chg="add del">
        <pc:chgData name="AbdulRahman AlSuwaidan" userId="ce946cf5af265d11" providerId="LiveId" clId="{FB7CF6D5-8533-40C2-98AE-198D01A13E88}" dt="2021-12-11T08:36:48.756" v="115" actId="47"/>
        <pc:sldMkLst>
          <pc:docMk/>
          <pc:sldMk cId="4214142137" sldId="275"/>
        </pc:sldMkLst>
      </pc:sldChg>
      <pc:sldMasterChg chg="modSldLayout">
        <pc:chgData name="AbdulRahman AlSuwaidan" userId="ce946cf5af265d11" providerId="LiveId" clId="{FB7CF6D5-8533-40C2-98AE-198D01A13E88}" dt="2021-12-11T08:41:50.729" v="127" actId="478"/>
        <pc:sldMasterMkLst>
          <pc:docMk/>
          <pc:sldMasterMk cId="1564885083" sldId="2147483648"/>
        </pc:sldMasterMkLst>
        <pc:sldLayoutChg chg="delSp mod">
          <pc:chgData name="AbdulRahman AlSuwaidan" userId="ce946cf5af265d11" providerId="LiveId" clId="{FB7CF6D5-8533-40C2-98AE-198D01A13E88}" dt="2021-12-11T08:41:33.196" v="122" actId="478"/>
          <pc:sldLayoutMkLst>
            <pc:docMk/>
            <pc:sldMasterMk cId="1564885083" sldId="2147483648"/>
            <pc:sldLayoutMk cId="3415060917" sldId="2147483689"/>
          </pc:sldLayoutMkLst>
          <pc:spChg chg="del">
            <ac:chgData name="AbdulRahman AlSuwaidan" userId="ce946cf5af265d11" providerId="LiveId" clId="{FB7CF6D5-8533-40C2-98AE-198D01A13E88}" dt="2021-12-11T08:41:33.196" v="122" actId="478"/>
            <ac:spMkLst>
              <pc:docMk/>
              <pc:sldMasterMk cId="1564885083" sldId="2147483648"/>
              <pc:sldLayoutMk cId="3415060917" sldId="2147483689"/>
              <ac:spMk id="16" creationId="{B84020D1-D35E-497E-97F1-84A6EA9D048E}"/>
            </ac:spMkLst>
          </pc:spChg>
        </pc:sldLayoutChg>
        <pc:sldLayoutChg chg="delSp mod">
          <pc:chgData name="AbdulRahman AlSuwaidan" userId="ce946cf5af265d11" providerId="LiveId" clId="{FB7CF6D5-8533-40C2-98AE-198D01A13E88}" dt="2021-12-11T08:41:48.007" v="126" actId="478"/>
          <pc:sldLayoutMkLst>
            <pc:docMk/>
            <pc:sldMasterMk cId="1564885083" sldId="2147483648"/>
            <pc:sldLayoutMk cId="3419906843" sldId="2147483692"/>
          </pc:sldLayoutMkLst>
          <pc:spChg chg="del">
            <ac:chgData name="AbdulRahman AlSuwaidan" userId="ce946cf5af265d11" providerId="LiveId" clId="{FB7CF6D5-8533-40C2-98AE-198D01A13E88}" dt="2021-12-11T08:41:48.007" v="126" actId="478"/>
            <ac:spMkLst>
              <pc:docMk/>
              <pc:sldMasterMk cId="1564885083" sldId="2147483648"/>
              <pc:sldLayoutMk cId="3419906843" sldId="2147483692"/>
              <ac:spMk id="18" creationId="{CC52C5C1-EC33-44C1-9D54-A1058BBF1812}"/>
            </ac:spMkLst>
          </pc:spChg>
        </pc:sldLayoutChg>
        <pc:sldLayoutChg chg="delSp mod">
          <pc:chgData name="AbdulRahman AlSuwaidan" userId="ce946cf5af265d11" providerId="LiveId" clId="{FB7CF6D5-8533-40C2-98AE-198D01A13E88}" dt="2021-12-11T08:41:50.729" v="127" actId="478"/>
          <pc:sldLayoutMkLst>
            <pc:docMk/>
            <pc:sldMasterMk cId="1564885083" sldId="2147483648"/>
            <pc:sldLayoutMk cId="658419099" sldId="2147483697"/>
          </pc:sldLayoutMkLst>
          <pc:spChg chg="del">
            <ac:chgData name="AbdulRahman AlSuwaidan" userId="ce946cf5af265d11" providerId="LiveId" clId="{FB7CF6D5-8533-40C2-98AE-198D01A13E88}" dt="2021-12-11T08:41:50.729" v="127" actId="478"/>
            <ac:spMkLst>
              <pc:docMk/>
              <pc:sldMasterMk cId="1564885083" sldId="2147483648"/>
              <pc:sldLayoutMk cId="658419099" sldId="2147483697"/>
              <ac:spMk id="21" creationId="{7E8A2C98-F26E-415A-B931-1B89CA46C1CF}"/>
            </ac:spMkLst>
          </pc:spChg>
        </pc:sldLayoutChg>
        <pc:sldLayoutChg chg="delSp mod">
          <pc:chgData name="AbdulRahman AlSuwaidan" userId="ce946cf5af265d11" providerId="LiveId" clId="{FB7CF6D5-8533-40C2-98AE-198D01A13E88}" dt="2021-12-11T08:41:29.451" v="121" actId="478"/>
          <pc:sldLayoutMkLst>
            <pc:docMk/>
            <pc:sldMasterMk cId="1564885083" sldId="2147483648"/>
            <pc:sldLayoutMk cId="2200477079" sldId="2147483704"/>
          </pc:sldLayoutMkLst>
          <pc:spChg chg="del">
            <ac:chgData name="AbdulRahman AlSuwaidan" userId="ce946cf5af265d11" providerId="LiveId" clId="{FB7CF6D5-8533-40C2-98AE-198D01A13E88}" dt="2021-12-11T08:41:29.451" v="121" actId="478"/>
            <ac:spMkLst>
              <pc:docMk/>
              <pc:sldMasterMk cId="1564885083" sldId="2147483648"/>
              <pc:sldLayoutMk cId="2200477079" sldId="2147483704"/>
              <ac:spMk id="16" creationId="{A4F49194-9068-41AA-B460-962319BF96A4}"/>
            </ac:spMkLst>
          </pc:spChg>
        </pc:sldLayoutChg>
        <pc:sldLayoutChg chg="delSp mod">
          <pc:chgData name="AbdulRahman AlSuwaidan" userId="ce946cf5af265d11" providerId="LiveId" clId="{FB7CF6D5-8533-40C2-98AE-198D01A13E88}" dt="2021-12-11T08:41:22.837" v="119" actId="478"/>
          <pc:sldLayoutMkLst>
            <pc:docMk/>
            <pc:sldMasterMk cId="1564885083" sldId="2147483648"/>
            <pc:sldLayoutMk cId="4283110927" sldId="2147483706"/>
          </pc:sldLayoutMkLst>
          <pc:spChg chg="del">
            <ac:chgData name="AbdulRahman AlSuwaidan" userId="ce946cf5af265d11" providerId="LiveId" clId="{FB7CF6D5-8533-40C2-98AE-198D01A13E88}" dt="2021-12-11T08:41:22.837" v="119" actId="478"/>
            <ac:spMkLst>
              <pc:docMk/>
              <pc:sldMasterMk cId="1564885083" sldId="2147483648"/>
              <pc:sldLayoutMk cId="4283110927" sldId="2147483706"/>
              <ac:spMk id="17" creationId="{3EB154C1-CE47-4220-9832-4FD0868A64A8}"/>
            </ac:spMkLst>
          </pc:spChg>
        </pc:sldLayoutChg>
        <pc:sldLayoutChg chg="delSp mod">
          <pc:chgData name="AbdulRahman AlSuwaidan" userId="ce946cf5af265d11" providerId="LiveId" clId="{FB7CF6D5-8533-40C2-98AE-198D01A13E88}" dt="2021-12-11T08:41:26.196" v="120" actId="478"/>
          <pc:sldLayoutMkLst>
            <pc:docMk/>
            <pc:sldMasterMk cId="1564885083" sldId="2147483648"/>
            <pc:sldLayoutMk cId="3256540265" sldId="2147483708"/>
          </pc:sldLayoutMkLst>
          <pc:spChg chg="del">
            <ac:chgData name="AbdulRahman AlSuwaidan" userId="ce946cf5af265d11" providerId="LiveId" clId="{FB7CF6D5-8533-40C2-98AE-198D01A13E88}" dt="2021-12-11T08:41:26.196" v="120" actId="478"/>
            <ac:spMkLst>
              <pc:docMk/>
              <pc:sldMasterMk cId="1564885083" sldId="2147483648"/>
              <pc:sldLayoutMk cId="3256540265" sldId="2147483708"/>
              <ac:spMk id="25" creationId="{F0BB4D3D-930C-4FF4-BB7C-2CB24208150C}"/>
            </ac:spMkLst>
          </pc:spChg>
        </pc:sldLayoutChg>
        <pc:sldLayoutChg chg="delSp mod">
          <pc:chgData name="AbdulRahman AlSuwaidan" userId="ce946cf5af265d11" providerId="LiveId" clId="{FB7CF6D5-8533-40C2-98AE-198D01A13E88}" dt="2021-12-11T08:41:37.918" v="123" actId="478"/>
          <pc:sldLayoutMkLst>
            <pc:docMk/>
            <pc:sldMasterMk cId="1564885083" sldId="2147483648"/>
            <pc:sldLayoutMk cId="2543430437" sldId="2147483712"/>
          </pc:sldLayoutMkLst>
          <pc:spChg chg="del">
            <ac:chgData name="AbdulRahman AlSuwaidan" userId="ce946cf5af265d11" providerId="LiveId" clId="{FB7CF6D5-8533-40C2-98AE-198D01A13E88}" dt="2021-12-11T08:41:37.918" v="123" actId="478"/>
            <ac:spMkLst>
              <pc:docMk/>
              <pc:sldMasterMk cId="1564885083" sldId="2147483648"/>
              <pc:sldLayoutMk cId="2543430437" sldId="2147483712"/>
              <ac:spMk id="25" creationId="{F0BB4D3D-930C-4FF4-BB7C-2CB24208150C}"/>
            </ac:spMkLst>
          </pc:spChg>
        </pc:sldLayoutChg>
        <pc:sldLayoutChg chg="delSp mod">
          <pc:chgData name="AbdulRahman AlSuwaidan" userId="ce946cf5af265d11" providerId="LiveId" clId="{FB7CF6D5-8533-40C2-98AE-198D01A13E88}" dt="2021-12-11T08:41:40.573" v="124" actId="478"/>
          <pc:sldLayoutMkLst>
            <pc:docMk/>
            <pc:sldMasterMk cId="1564885083" sldId="2147483648"/>
            <pc:sldLayoutMk cId="1284813166" sldId="2147483713"/>
          </pc:sldLayoutMkLst>
          <pc:spChg chg="del">
            <ac:chgData name="AbdulRahman AlSuwaidan" userId="ce946cf5af265d11" providerId="LiveId" clId="{FB7CF6D5-8533-40C2-98AE-198D01A13E88}" dt="2021-12-11T08:41:40.573" v="124" actId="478"/>
            <ac:spMkLst>
              <pc:docMk/>
              <pc:sldMasterMk cId="1564885083" sldId="2147483648"/>
              <pc:sldLayoutMk cId="1284813166" sldId="2147483713"/>
              <ac:spMk id="25" creationId="{F0BB4D3D-930C-4FF4-BB7C-2CB24208150C}"/>
            </ac:spMkLst>
          </pc:spChg>
        </pc:sldLayoutChg>
        <pc:sldLayoutChg chg="delSp mod">
          <pc:chgData name="AbdulRahman AlSuwaidan" userId="ce946cf5af265d11" providerId="LiveId" clId="{FB7CF6D5-8533-40C2-98AE-198D01A13E88}" dt="2021-12-11T08:41:43.499" v="125" actId="478"/>
          <pc:sldLayoutMkLst>
            <pc:docMk/>
            <pc:sldMasterMk cId="1564885083" sldId="2147483648"/>
            <pc:sldLayoutMk cId="2452267815" sldId="2147483714"/>
          </pc:sldLayoutMkLst>
          <pc:spChg chg="del">
            <ac:chgData name="AbdulRahman AlSuwaidan" userId="ce946cf5af265d11" providerId="LiveId" clId="{FB7CF6D5-8533-40C2-98AE-198D01A13E88}" dt="2021-12-11T08:41:43.499" v="125" actId="478"/>
            <ac:spMkLst>
              <pc:docMk/>
              <pc:sldMasterMk cId="1564885083" sldId="2147483648"/>
              <pc:sldLayoutMk cId="2452267815" sldId="2147483714"/>
              <ac:spMk id="25" creationId="{F0BB4D3D-930C-4FF4-BB7C-2CB24208150C}"/>
            </ac:spMkLst>
          </pc:spChg>
        </pc:sldLayoutChg>
      </pc:sldMasterChg>
    </pc:docChg>
  </pc:docChgLst>
  <pc:docChgLst>
    <pc:chgData name="ABDULRAHMAN ALSUWAIDAN" userId="S::g202111030@kfupm.edu.sa::9f82ce36-c18c-4ae0-9e47-02b091398c8b" providerId="AD" clId="Web-{E9F62581-024B-7854-EE34-290AA4477388}"/>
    <pc:docChg chg="addSld modSld sldOrd">
      <pc:chgData name="ABDULRAHMAN ALSUWAIDAN" userId="S::g202111030@kfupm.edu.sa::9f82ce36-c18c-4ae0-9e47-02b091398c8b" providerId="AD" clId="Web-{E9F62581-024B-7854-EE34-290AA4477388}" dt="2021-12-13T09:30:05.669" v="3"/>
      <pc:docMkLst>
        <pc:docMk/>
      </pc:docMkLst>
      <pc:sldChg chg="modSp">
        <pc:chgData name="ABDULRAHMAN ALSUWAIDAN" userId="S::g202111030@kfupm.edu.sa::9f82ce36-c18c-4ae0-9e47-02b091398c8b" providerId="AD" clId="Web-{E9F62581-024B-7854-EE34-290AA4477388}" dt="2021-12-13T09:27:23.900" v="0" actId="20577"/>
        <pc:sldMkLst>
          <pc:docMk/>
          <pc:sldMk cId="4292661376" sldId="268"/>
        </pc:sldMkLst>
        <pc:spChg chg="mod">
          <ac:chgData name="ABDULRAHMAN ALSUWAIDAN" userId="S::g202111030@kfupm.edu.sa::9f82ce36-c18c-4ae0-9e47-02b091398c8b" providerId="AD" clId="Web-{E9F62581-024B-7854-EE34-290AA4477388}" dt="2021-12-13T09:27:23.900" v="0" actId="20577"/>
          <ac:spMkLst>
            <pc:docMk/>
            <pc:sldMk cId="4292661376" sldId="268"/>
            <ac:spMk id="5" creationId="{F063A021-7C19-4C85-B48B-EFEA732C1906}"/>
          </ac:spMkLst>
        </pc:spChg>
      </pc:sldChg>
      <pc:sldChg chg="ord">
        <pc:chgData name="ABDULRAHMAN ALSUWAIDAN" userId="S::g202111030@kfupm.edu.sa::9f82ce36-c18c-4ae0-9e47-02b091398c8b" providerId="AD" clId="Web-{E9F62581-024B-7854-EE34-290AA4477388}" dt="2021-12-13T09:30:05.669" v="3"/>
        <pc:sldMkLst>
          <pc:docMk/>
          <pc:sldMk cId="2299480204" sldId="272"/>
        </pc:sldMkLst>
      </pc:sldChg>
      <pc:sldChg chg="add">
        <pc:chgData name="ABDULRAHMAN ALSUWAIDAN" userId="S::g202111030@kfupm.edu.sa::9f82ce36-c18c-4ae0-9e47-02b091398c8b" providerId="AD" clId="Web-{E9F62581-024B-7854-EE34-290AA4477388}" dt="2021-12-13T09:29:57.606" v="1"/>
        <pc:sldMkLst>
          <pc:docMk/>
          <pc:sldMk cId="3422268795" sldId="280"/>
        </pc:sldMkLst>
      </pc:sldChg>
      <pc:sldChg chg="add">
        <pc:chgData name="ABDULRAHMAN ALSUWAIDAN" userId="S::g202111030@kfupm.edu.sa::9f82ce36-c18c-4ae0-9e47-02b091398c8b" providerId="AD" clId="Web-{E9F62581-024B-7854-EE34-290AA4477388}" dt="2021-12-13T09:29:58.059" v="2"/>
        <pc:sldMkLst>
          <pc:docMk/>
          <pc:sldMk cId="1551361435" sldId="281"/>
        </pc:sldMkLst>
      </pc:sldChg>
    </pc:docChg>
  </pc:docChgLst>
  <pc:docChgLst>
    <pc:chgData name="AbdulRahman AlSuwaidan" userId="ce946cf5af265d11" providerId="LiveId" clId="{F5414AB5-C8C6-455D-A4D1-EDD07BA838C1}"/>
    <pc:docChg chg="undo custSel addSld delSld modSld sldOrd">
      <pc:chgData name="AbdulRahman AlSuwaidan" userId="ce946cf5af265d11" providerId="LiveId" clId="{F5414AB5-C8C6-455D-A4D1-EDD07BA838C1}" dt="2021-12-12T18:51:27.851" v="204"/>
      <pc:docMkLst>
        <pc:docMk/>
      </pc:docMkLst>
      <pc:sldChg chg="add del">
        <pc:chgData name="AbdulRahman AlSuwaidan" userId="ce946cf5af265d11" providerId="LiveId" clId="{F5414AB5-C8C6-455D-A4D1-EDD07BA838C1}" dt="2021-12-12T18:05:17.446" v="73"/>
        <pc:sldMkLst>
          <pc:docMk/>
          <pc:sldMk cId="972005540" sldId="259"/>
        </pc:sldMkLst>
      </pc:sldChg>
      <pc:sldChg chg="delSp modSp add mod">
        <pc:chgData name="AbdulRahman AlSuwaidan" userId="ce946cf5af265d11" providerId="LiveId" clId="{F5414AB5-C8C6-455D-A4D1-EDD07BA838C1}" dt="2021-12-12T18:09:14.413" v="85" actId="1076"/>
        <pc:sldMkLst>
          <pc:docMk/>
          <pc:sldMk cId="3205466602" sldId="260"/>
        </pc:sldMkLst>
        <pc:spChg chg="del">
          <ac:chgData name="AbdulRahman AlSuwaidan" userId="ce946cf5af265d11" providerId="LiveId" clId="{F5414AB5-C8C6-455D-A4D1-EDD07BA838C1}" dt="2021-12-12T18:05:57.211" v="76" actId="478"/>
          <ac:spMkLst>
            <pc:docMk/>
            <pc:sldMk cId="3205466602" sldId="260"/>
            <ac:spMk id="35" creationId="{6390A22B-EC07-E942-A46F-F36FDD7FDB9D}"/>
          </ac:spMkLst>
        </pc:spChg>
        <pc:picChg chg="mod">
          <ac:chgData name="AbdulRahman AlSuwaidan" userId="ce946cf5af265d11" providerId="LiveId" clId="{F5414AB5-C8C6-455D-A4D1-EDD07BA838C1}" dt="2021-12-12T18:09:14.413" v="85" actId="1076"/>
          <ac:picMkLst>
            <pc:docMk/>
            <pc:sldMk cId="3205466602" sldId="260"/>
            <ac:picMk id="59" creationId="{3FCCC668-2247-4814-9CC5-9C5D4B447AA3}"/>
          </ac:picMkLst>
        </pc:picChg>
      </pc:sldChg>
      <pc:sldChg chg="delSp add del mod">
        <pc:chgData name="AbdulRahman AlSuwaidan" userId="ce946cf5af265d11" providerId="LiveId" clId="{F5414AB5-C8C6-455D-A4D1-EDD07BA838C1}" dt="2021-12-12T18:06:04.757" v="78" actId="478"/>
        <pc:sldMkLst>
          <pc:docMk/>
          <pc:sldMk cId="310042212" sldId="262"/>
        </pc:sldMkLst>
        <pc:spChg chg="del">
          <ac:chgData name="AbdulRahman AlSuwaidan" userId="ce946cf5af265d11" providerId="LiveId" clId="{F5414AB5-C8C6-455D-A4D1-EDD07BA838C1}" dt="2021-12-12T18:06:04.757" v="78" actId="478"/>
          <ac:spMkLst>
            <pc:docMk/>
            <pc:sldMk cId="310042212" sldId="262"/>
            <ac:spMk id="3" creationId="{B04C11C9-3DF6-471E-87C0-4DCED41031D4}"/>
          </ac:spMkLst>
        </pc:spChg>
      </pc:sldChg>
      <pc:sldChg chg="delSp add del mod">
        <pc:chgData name="AbdulRahman AlSuwaidan" userId="ce946cf5af265d11" providerId="LiveId" clId="{F5414AB5-C8C6-455D-A4D1-EDD07BA838C1}" dt="2021-12-12T18:06:08.431" v="79" actId="478"/>
        <pc:sldMkLst>
          <pc:docMk/>
          <pc:sldMk cId="2973707689" sldId="263"/>
        </pc:sldMkLst>
        <pc:spChg chg="del">
          <ac:chgData name="AbdulRahman AlSuwaidan" userId="ce946cf5af265d11" providerId="LiveId" clId="{F5414AB5-C8C6-455D-A4D1-EDD07BA838C1}" dt="2021-12-12T18:06:08.431" v="79" actId="478"/>
          <ac:spMkLst>
            <pc:docMk/>
            <pc:sldMk cId="2973707689" sldId="263"/>
            <ac:spMk id="3" creationId="{16764F18-9B71-4D59-80A4-C9436CB2F479}"/>
          </ac:spMkLst>
        </pc:spChg>
      </pc:sldChg>
      <pc:sldChg chg="add">
        <pc:chgData name="AbdulRahman AlSuwaidan" userId="ce946cf5af265d11" providerId="LiveId" clId="{F5414AB5-C8C6-455D-A4D1-EDD07BA838C1}" dt="2021-12-12T18:05:45.831" v="75"/>
        <pc:sldMkLst>
          <pc:docMk/>
          <pc:sldMk cId="2009224050" sldId="265"/>
        </pc:sldMkLst>
      </pc:sldChg>
      <pc:sldChg chg="modSp mod ord">
        <pc:chgData name="AbdulRahman AlSuwaidan" userId="ce946cf5af265d11" providerId="LiveId" clId="{F5414AB5-C8C6-455D-A4D1-EDD07BA838C1}" dt="2021-12-12T18:51:23.898" v="202"/>
        <pc:sldMkLst>
          <pc:docMk/>
          <pc:sldMk cId="4292661376" sldId="268"/>
        </pc:sldMkLst>
        <pc:spChg chg="mod">
          <ac:chgData name="AbdulRahman AlSuwaidan" userId="ce946cf5af265d11" providerId="LiveId" clId="{F5414AB5-C8C6-455D-A4D1-EDD07BA838C1}" dt="2021-12-12T18:01:07.247" v="39" actId="20577"/>
          <ac:spMkLst>
            <pc:docMk/>
            <pc:sldMk cId="4292661376" sldId="268"/>
            <ac:spMk id="4" creationId="{291CA16A-993E-43BA-BDDC-9E427CF951B2}"/>
          </ac:spMkLst>
        </pc:spChg>
        <pc:spChg chg="mod">
          <ac:chgData name="AbdulRahman AlSuwaidan" userId="ce946cf5af265d11" providerId="LiveId" clId="{F5414AB5-C8C6-455D-A4D1-EDD07BA838C1}" dt="2021-12-12T18:00:54.496" v="25" actId="20577"/>
          <ac:spMkLst>
            <pc:docMk/>
            <pc:sldMk cId="4292661376" sldId="268"/>
            <ac:spMk id="5" creationId="{F063A021-7C19-4C85-B48B-EFEA732C1906}"/>
          </ac:spMkLst>
        </pc:spChg>
        <pc:spChg chg="mod">
          <ac:chgData name="AbdulRahman AlSuwaidan" userId="ce946cf5af265d11" providerId="LiveId" clId="{F5414AB5-C8C6-455D-A4D1-EDD07BA838C1}" dt="2021-12-12T17:59:26.484" v="5" actId="20577"/>
          <ac:spMkLst>
            <pc:docMk/>
            <pc:sldMk cId="4292661376" sldId="268"/>
            <ac:spMk id="7" creationId="{4835BE9C-E4C1-41B7-ACD8-7ABEC8DF5F24}"/>
          </ac:spMkLst>
        </pc:spChg>
        <pc:spChg chg="mod">
          <ac:chgData name="AbdulRahman AlSuwaidan" userId="ce946cf5af265d11" providerId="LiveId" clId="{F5414AB5-C8C6-455D-A4D1-EDD07BA838C1}" dt="2021-12-12T18:00:33.144" v="12" actId="313"/>
          <ac:spMkLst>
            <pc:docMk/>
            <pc:sldMk cId="4292661376" sldId="268"/>
            <ac:spMk id="9" creationId="{64052DBB-CC72-4F59-92CE-00AB25EFF3F6}"/>
          </ac:spMkLst>
        </pc:spChg>
      </pc:sldChg>
      <pc:sldChg chg="delSp add del mod">
        <pc:chgData name="AbdulRahman AlSuwaidan" userId="ce946cf5af265d11" providerId="LiveId" clId="{F5414AB5-C8C6-455D-A4D1-EDD07BA838C1}" dt="2021-12-12T18:06:00.451" v="77" actId="478"/>
        <pc:sldMkLst>
          <pc:docMk/>
          <pc:sldMk cId="3891516162" sldId="269"/>
        </pc:sldMkLst>
        <pc:spChg chg="del">
          <ac:chgData name="AbdulRahman AlSuwaidan" userId="ce946cf5af265d11" providerId="LiveId" clId="{F5414AB5-C8C6-455D-A4D1-EDD07BA838C1}" dt="2021-12-12T18:06:00.451" v="77" actId="478"/>
          <ac:spMkLst>
            <pc:docMk/>
            <pc:sldMk cId="3891516162" sldId="269"/>
            <ac:spMk id="20" creationId="{391D3201-20F9-4DD7-B4EB-F41AF17CA428}"/>
          </ac:spMkLst>
        </pc:spChg>
      </pc:sldChg>
      <pc:sldChg chg="del">
        <pc:chgData name="AbdulRahman AlSuwaidan" userId="ce946cf5af265d11" providerId="LiveId" clId="{F5414AB5-C8C6-455D-A4D1-EDD07BA838C1}" dt="2021-12-12T18:05:30.031" v="74" actId="47"/>
        <pc:sldMkLst>
          <pc:docMk/>
          <pc:sldMk cId="3108095315" sldId="271"/>
        </pc:sldMkLst>
      </pc:sldChg>
      <pc:sldChg chg="modSp mod ord">
        <pc:chgData name="AbdulRahman AlSuwaidan" userId="ce946cf5af265d11" providerId="LiveId" clId="{F5414AB5-C8C6-455D-A4D1-EDD07BA838C1}" dt="2021-12-12T18:51:27.851" v="204"/>
        <pc:sldMkLst>
          <pc:docMk/>
          <pc:sldMk cId="2299480204" sldId="272"/>
        </pc:sldMkLst>
        <pc:spChg chg="mod">
          <ac:chgData name="AbdulRahman AlSuwaidan" userId="ce946cf5af265d11" providerId="LiveId" clId="{F5414AB5-C8C6-455D-A4D1-EDD07BA838C1}" dt="2021-12-12T18:06:23.526" v="80"/>
          <ac:spMkLst>
            <pc:docMk/>
            <pc:sldMk cId="2299480204" sldId="272"/>
            <ac:spMk id="7" creationId="{4835BE9C-E4C1-41B7-ACD8-7ABEC8DF5F24}"/>
          </ac:spMkLst>
        </pc:spChg>
        <pc:spChg chg="mod">
          <ac:chgData name="AbdulRahman AlSuwaidan" userId="ce946cf5af265d11" providerId="LiveId" clId="{F5414AB5-C8C6-455D-A4D1-EDD07BA838C1}" dt="2021-12-12T18:06:34.274" v="81"/>
          <ac:spMkLst>
            <pc:docMk/>
            <pc:sldMk cId="2299480204" sldId="272"/>
            <ac:spMk id="9" creationId="{64052DBB-CC72-4F59-92CE-00AB25EFF3F6}"/>
          </ac:spMkLst>
        </pc:spChg>
      </pc:sldChg>
      <pc:sldChg chg="del">
        <pc:chgData name="AbdulRahman AlSuwaidan" userId="ce946cf5af265d11" providerId="LiveId" clId="{F5414AB5-C8C6-455D-A4D1-EDD07BA838C1}" dt="2021-12-12T18:05:30.031" v="74" actId="47"/>
        <pc:sldMkLst>
          <pc:docMk/>
          <pc:sldMk cId="3912669797" sldId="273"/>
        </pc:sldMkLst>
      </pc:sldChg>
      <pc:sldChg chg="del">
        <pc:chgData name="AbdulRahman AlSuwaidan" userId="ce946cf5af265d11" providerId="LiveId" clId="{F5414AB5-C8C6-455D-A4D1-EDD07BA838C1}" dt="2021-12-12T18:05:30.031" v="74" actId="47"/>
        <pc:sldMkLst>
          <pc:docMk/>
          <pc:sldMk cId="3063363365" sldId="274"/>
        </pc:sldMkLst>
      </pc:sldChg>
      <pc:sldChg chg="del">
        <pc:chgData name="AbdulRahman AlSuwaidan" userId="ce946cf5af265d11" providerId="LiveId" clId="{F5414AB5-C8C6-455D-A4D1-EDD07BA838C1}" dt="2021-12-12T18:05:30.031" v="74" actId="47"/>
        <pc:sldMkLst>
          <pc:docMk/>
          <pc:sldMk cId="1625653457" sldId="275"/>
        </pc:sldMkLst>
      </pc:sldChg>
      <pc:sldChg chg="del">
        <pc:chgData name="AbdulRahman AlSuwaidan" userId="ce946cf5af265d11" providerId="LiveId" clId="{F5414AB5-C8C6-455D-A4D1-EDD07BA838C1}" dt="2021-12-12T18:05:30.031" v="74" actId="47"/>
        <pc:sldMkLst>
          <pc:docMk/>
          <pc:sldMk cId="775481629" sldId="276"/>
        </pc:sldMkLst>
      </pc:sldChg>
      <pc:sldChg chg="del">
        <pc:chgData name="AbdulRahman AlSuwaidan" userId="ce946cf5af265d11" providerId="LiveId" clId="{F5414AB5-C8C6-455D-A4D1-EDD07BA838C1}" dt="2021-12-12T18:05:30.031" v="74" actId="47"/>
        <pc:sldMkLst>
          <pc:docMk/>
          <pc:sldMk cId="1414048532" sldId="278"/>
        </pc:sldMkLst>
      </pc:sldChg>
      <pc:sldChg chg="modSp mod ord modNotesTx">
        <pc:chgData name="AbdulRahman AlSuwaidan" userId="ce946cf5af265d11" providerId="LiveId" clId="{F5414AB5-C8C6-455D-A4D1-EDD07BA838C1}" dt="2021-12-12T18:51:17.755" v="200"/>
        <pc:sldMkLst>
          <pc:docMk/>
          <pc:sldMk cId="3555144106" sldId="279"/>
        </pc:sldMkLst>
        <pc:spChg chg="mod">
          <ac:chgData name="AbdulRahman AlSuwaidan" userId="ce946cf5af265d11" providerId="LiveId" clId="{F5414AB5-C8C6-455D-A4D1-EDD07BA838C1}" dt="2021-12-12T18:49:28.041" v="198" actId="27636"/>
          <ac:spMkLst>
            <pc:docMk/>
            <pc:sldMk cId="3555144106" sldId="279"/>
            <ac:spMk id="16" creationId="{1DCFA8A2-3FB8-48CA-933D-0800A9D2A2A2}"/>
          </ac:spMkLst>
        </pc:spChg>
      </pc:sldChg>
    </pc:docChg>
  </pc:docChgLst>
  <pc:docChgLst>
    <pc:chgData name="AbdulRahman AlSuwaidan" userId="ce946cf5af265d11" providerId="LiveId" clId="{6EE4F973-54C6-4ED4-A976-5A0F51E1768E}"/>
    <pc:docChg chg="undo custSel delSld modSld modMainMaster">
      <pc:chgData name="AbdulRahman AlSuwaidan" userId="ce946cf5af265d11" providerId="LiveId" clId="{6EE4F973-54C6-4ED4-A976-5A0F51E1768E}" dt="2022-05-10T11:29:55.451" v="362" actId="20577"/>
      <pc:docMkLst>
        <pc:docMk/>
      </pc:docMkLst>
      <pc:sldChg chg="addSp delSp modSp mod">
        <pc:chgData name="AbdulRahman AlSuwaidan" userId="ce946cf5af265d11" providerId="LiveId" clId="{6EE4F973-54C6-4ED4-A976-5A0F51E1768E}" dt="2022-05-10T10:04:46.547" v="127" actId="20577"/>
        <pc:sldMkLst>
          <pc:docMk/>
          <pc:sldMk cId="4292661376" sldId="268"/>
        </pc:sldMkLst>
        <pc:spChg chg="add del mod">
          <ac:chgData name="AbdulRahman AlSuwaidan" userId="ce946cf5af265d11" providerId="LiveId" clId="{6EE4F973-54C6-4ED4-A976-5A0F51E1768E}" dt="2022-05-10T09:41:02.616" v="41" actId="14826"/>
          <ac:spMkLst>
            <pc:docMk/>
            <pc:sldMk cId="4292661376" sldId="268"/>
            <ac:spMk id="2" creationId="{87129B49-0744-4C37-AD27-B1B2B2E4634B}"/>
          </ac:spMkLst>
        </pc:spChg>
        <pc:spChg chg="add del mod">
          <ac:chgData name="AbdulRahman AlSuwaidan" userId="ce946cf5af265d11" providerId="LiveId" clId="{6EE4F973-54C6-4ED4-A976-5A0F51E1768E}" dt="2022-05-10T09:47:02.083" v="53" actId="14826"/>
          <ac:spMkLst>
            <pc:docMk/>
            <pc:sldMk cId="4292661376" sldId="268"/>
            <ac:spMk id="3" creationId="{2F2A2052-5B7B-42AC-A61E-77593A196784}"/>
          </ac:spMkLst>
        </pc:spChg>
        <pc:spChg chg="mod">
          <ac:chgData name="AbdulRahman AlSuwaidan" userId="ce946cf5af265d11" providerId="LiveId" clId="{6EE4F973-54C6-4ED4-A976-5A0F51E1768E}" dt="2022-05-10T10:04:46.547" v="127" actId="20577"/>
          <ac:spMkLst>
            <pc:docMk/>
            <pc:sldMk cId="4292661376" sldId="268"/>
            <ac:spMk id="4" creationId="{291CA16A-993E-43BA-BDDC-9E427CF951B2}"/>
          </ac:spMkLst>
        </pc:spChg>
        <pc:spChg chg="mod">
          <ac:chgData name="AbdulRahman AlSuwaidan" userId="ce946cf5af265d11" providerId="LiveId" clId="{6EE4F973-54C6-4ED4-A976-5A0F51E1768E}" dt="2022-05-10T09:39:29.545" v="29" actId="20577"/>
          <ac:spMkLst>
            <pc:docMk/>
            <pc:sldMk cId="4292661376" sldId="268"/>
            <ac:spMk id="5" creationId="{F063A021-7C19-4C85-B48B-EFEA732C1906}"/>
          </ac:spMkLst>
        </pc:spChg>
        <pc:spChg chg="mod">
          <ac:chgData name="AbdulRahman AlSuwaidan" userId="ce946cf5af265d11" providerId="LiveId" clId="{6EE4F973-54C6-4ED4-A976-5A0F51E1768E}" dt="2022-05-10T09:38:11.056" v="11" actId="404"/>
          <ac:spMkLst>
            <pc:docMk/>
            <pc:sldMk cId="4292661376" sldId="268"/>
            <ac:spMk id="7" creationId="{4835BE9C-E4C1-41B7-ACD8-7ABEC8DF5F24}"/>
          </ac:spMkLst>
        </pc:spChg>
        <pc:spChg chg="mod">
          <ac:chgData name="AbdulRahman AlSuwaidan" userId="ce946cf5af265d11" providerId="LiveId" clId="{6EE4F973-54C6-4ED4-A976-5A0F51E1768E}" dt="2022-05-10T09:39:19.537" v="20" actId="20577"/>
          <ac:spMkLst>
            <pc:docMk/>
            <pc:sldMk cId="4292661376" sldId="268"/>
            <ac:spMk id="9" creationId="{64052DBB-CC72-4F59-92CE-00AB25EFF3F6}"/>
          </ac:spMkLst>
        </pc:spChg>
        <pc:picChg chg="mod">
          <ac:chgData name="AbdulRahman AlSuwaidan" userId="ce946cf5af265d11" providerId="LiveId" clId="{6EE4F973-54C6-4ED4-A976-5A0F51E1768E}" dt="2022-05-10T10:04:00.486" v="62" actId="14826"/>
          <ac:picMkLst>
            <pc:docMk/>
            <pc:sldMk cId="4292661376" sldId="268"/>
            <ac:picMk id="8" creationId="{2D599535-C841-457B-BE92-EECA801ED768}"/>
          </ac:picMkLst>
        </pc:picChg>
      </pc:sldChg>
      <pc:sldChg chg="modSp mod">
        <pc:chgData name="AbdulRahman AlSuwaidan" userId="ce946cf5af265d11" providerId="LiveId" clId="{6EE4F973-54C6-4ED4-A976-5A0F51E1768E}" dt="2022-05-10T10:20:51.812" v="199"/>
        <pc:sldMkLst>
          <pc:docMk/>
          <pc:sldMk cId="2299480204" sldId="272"/>
        </pc:sldMkLst>
        <pc:spChg chg="mod">
          <ac:chgData name="AbdulRahman AlSuwaidan" userId="ce946cf5af265d11" providerId="LiveId" clId="{6EE4F973-54C6-4ED4-A976-5A0F51E1768E}" dt="2022-05-10T10:20:42.688" v="198" actId="404"/>
          <ac:spMkLst>
            <pc:docMk/>
            <pc:sldMk cId="2299480204" sldId="272"/>
            <ac:spMk id="7" creationId="{4835BE9C-E4C1-41B7-ACD8-7ABEC8DF5F24}"/>
          </ac:spMkLst>
        </pc:spChg>
        <pc:spChg chg="mod">
          <ac:chgData name="AbdulRahman AlSuwaidan" userId="ce946cf5af265d11" providerId="LiveId" clId="{6EE4F973-54C6-4ED4-A976-5A0F51E1768E}" dt="2022-05-10T10:20:51.812" v="199"/>
          <ac:spMkLst>
            <pc:docMk/>
            <pc:sldMk cId="2299480204" sldId="272"/>
            <ac:spMk id="9" creationId="{64052DBB-CC72-4F59-92CE-00AB25EFF3F6}"/>
          </ac:spMkLst>
        </pc:spChg>
      </pc:sldChg>
      <pc:sldChg chg="modSp mod">
        <pc:chgData name="AbdulRahman AlSuwaidan" userId="ce946cf5af265d11" providerId="LiveId" clId="{6EE4F973-54C6-4ED4-A976-5A0F51E1768E}" dt="2022-05-10T11:29:55.451" v="362" actId="20577"/>
        <pc:sldMkLst>
          <pc:docMk/>
          <pc:sldMk cId="3555144106" sldId="279"/>
        </pc:sldMkLst>
        <pc:spChg chg="mod">
          <ac:chgData name="AbdulRahman AlSuwaidan" userId="ce946cf5af265d11" providerId="LiveId" clId="{6EE4F973-54C6-4ED4-A976-5A0F51E1768E}" dt="2022-05-10T11:29:55.451" v="362" actId="20577"/>
          <ac:spMkLst>
            <pc:docMk/>
            <pc:sldMk cId="3555144106" sldId="279"/>
            <ac:spMk id="16" creationId="{1DCFA8A2-3FB8-48CA-933D-0800A9D2A2A2}"/>
          </ac:spMkLst>
        </pc:spChg>
      </pc:sldChg>
      <pc:sldChg chg="addSp delSp modSp mod modClrScheme chgLayout">
        <pc:chgData name="AbdulRahman AlSuwaidan" userId="ce946cf5af265d11" providerId="LiveId" clId="{6EE4F973-54C6-4ED4-A976-5A0F51E1768E}" dt="2022-05-10T10:20:03.185" v="194" actId="20577"/>
        <pc:sldMkLst>
          <pc:docMk/>
          <pc:sldMk cId="1551361435" sldId="281"/>
        </pc:sldMkLst>
        <pc:spChg chg="mod ord">
          <ac:chgData name="AbdulRahman AlSuwaidan" userId="ce946cf5af265d11" providerId="LiveId" clId="{6EE4F973-54C6-4ED4-A976-5A0F51E1768E}" dt="2022-05-10T10:12:31.429" v="133" actId="26606"/>
          <ac:spMkLst>
            <pc:docMk/>
            <pc:sldMk cId="1551361435" sldId="281"/>
            <ac:spMk id="10" creationId="{A267D224-5586-43DC-82CA-8605E158298B}"/>
          </ac:spMkLst>
        </pc:spChg>
        <pc:spChg chg="mod">
          <ac:chgData name="AbdulRahman AlSuwaidan" userId="ce946cf5af265d11" providerId="LiveId" clId="{6EE4F973-54C6-4ED4-A976-5A0F51E1768E}" dt="2022-05-10T10:12:31.429" v="133" actId="26606"/>
          <ac:spMkLst>
            <pc:docMk/>
            <pc:sldMk cId="1551361435" sldId="281"/>
            <ac:spMk id="41" creationId="{1ABD613F-111C-41D6-9F8E-8B2C42A5E047}"/>
          </ac:spMkLst>
        </pc:spChg>
        <pc:spChg chg="mod">
          <ac:chgData name="AbdulRahman AlSuwaidan" userId="ce946cf5af265d11" providerId="LiveId" clId="{6EE4F973-54C6-4ED4-A976-5A0F51E1768E}" dt="2022-05-10T10:20:03.185" v="194" actId="20577"/>
          <ac:spMkLst>
            <pc:docMk/>
            <pc:sldMk cId="1551361435" sldId="281"/>
            <ac:spMk id="42" creationId="{55EACD59-7C51-4810-94C6-BCB4D12346DC}"/>
          </ac:spMkLst>
        </pc:spChg>
        <pc:spChg chg="mod">
          <ac:chgData name="AbdulRahman AlSuwaidan" userId="ce946cf5af265d11" providerId="LiveId" clId="{6EE4F973-54C6-4ED4-A976-5A0F51E1768E}" dt="2022-05-10T10:12:31.429" v="133" actId="26606"/>
          <ac:spMkLst>
            <pc:docMk/>
            <pc:sldMk cId="1551361435" sldId="281"/>
            <ac:spMk id="43" creationId="{EA7C22CB-613A-4C0B-90B3-4A405F793D3C}"/>
          </ac:spMkLst>
        </pc:spChg>
        <pc:spChg chg="add del mod">
          <ac:chgData name="AbdulRahman AlSuwaidan" userId="ce946cf5af265d11" providerId="LiveId" clId="{6EE4F973-54C6-4ED4-A976-5A0F51E1768E}" dt="2022-05-10T10:12:31.429" v="133" actId="26606"/>
          <ac:spMkLst>
            <pc:docMk/>
            <pc:sldMk cId="1551361435" sldId="281"/>
            <ac:spMk id="64" creationId="{4F55003B-1BF3-1180-A3A6-B1B0D071A5ED}"/>
          </ac:spMkLst>
        </pc:spChg>
        <pc:spChg chg="add del mod">
          <ac:chgData name="AbdulRahman AlSuwaidan" userId="ce946cf5af265d11" providerId="LiveId" clId="{6EE4F973-54C6-4ED4-A976-5A0F51E1768E}" dt="2022-05-10T10:12:31.429" v="133" actId="26606"/>
          <ac:spMkLst>
            <pc:docMk/>
            <pc:sldMk cId="1551361435" sldId="281"/>
            <ac:spMk id="66" creationId="{26209ABA-223E-AAEB-5B3F-0F2A6557341F}"/>
          </ac:spMkLst>
        </pc:spChg>
        <pc:picChg chg="mod">
          <ac:chgData name="AbdulRahman AlSuwaidan" userId="ce946cf5af265d11" providerId="LiveId" clId="{6EE4F973-54C6-4ED4-A976-5A0F51E1768E}" dt="2022-05-10T10:13:06.206" v="134" actId="1076"/>
          <ac:picMkLst>
            <pc:docMk/>
            <pc:sldMk cId="1551361435" sldId="281"/>
            <ac:picMk id="59" creationId="{3FCCC668-2247-4814-9CC5-9C5D4B447AA3}"/>
          </ac:picMkLst>
        </pc:picChg>
      </pc:sldChg>
      <pc:sldChg chg="modSp mod">
        <pc:chgData name="AbdulRahman AlSuwaidan" userId="ce946cf5af265d11" providerId="LiveId" clId="{6EE4F973-54C6-4ED4-A976-5A0F51E1768E}" dt="2022-05-10T10:20:09.986" v="195" actId="1076"/>
        <pc:sldMkLst>
          <pc:docMk/>
          <pc:sldMk cId="3852794244" sldId="282"/>
        </pc:sldMkLst>
        <pc:spChg chg="mod">
          <ac:chgData name="AbdulRahman AlSuwaidan" userId="ce946cf5af265d11" providerId="LiveId" clId="{6EE4F973-54C6-4ED4-A976-5A0F51E1768E}" dt="2022-05-10T10:20:09.986" v="195" actId="1076"/>
          <ac:spMkLst>
            <pc:docMk/>
            <pc:sldMk cId="3852794244" sldId="282"/>
            <ac:spMk id="7" creationId="{2482DBEC-EE72-4155-ACC5-87E80C5606A9}"/>
          </ac:spMkLst>
        </pc:spChg>
        <pc:picChg chg="mod">
          <ac:chgData name="AbdulRahman AlSuwaidan" userId="ce946cf5af265d11" providerId="LiveId" clId="{6EE4F973-54C6-4ED4-A976-5A0F51E1768E}" dt="2022-05-10T10:14:01.074" v="135" actId="14826"/>
          <ac:picMkLst>
            <pc:docMk/>
            <pc:sldMk cId="3852794244" sldId="282"/>
            <ac:picMk id="13" creationId="{066FE296-3466-420F-AD6C-D3A37B973B7D}"/>
          </ac:picMkLst>
        </pc:picChg>
      </pc:sldChg>
      <pc:sldChg chg="modSp">
        <pc:chgData name="AbdulRahman AlSuwaidan" userId="ce946cf5af265d11" providerId="LiveId" clId="{6EE4F973-54C6-4ED4-A976-5A0F51E1768E}" dt="2022-05-10T10:14:30.284" v="136" actId="14826"/>
        <pc:sldMkLst>
          <pc:docMk/>
          <pc:sldMk cId="4011900599" sldId="283"/>
        </pc:sldMkLst>
        <pc:picChg chg="mod">
          <ac:chgData name="AbdulRahman AlSuwaidan" userId="ce946cf5af265d11" providerId="LiveId" clId="{6EE4F973-54C6-4ED4-A976-5A0F51E1768E}" dt="2022-05-10T10:14:30.284" v="136" actId="14826"/>
          <ac:picMkLst>
            <pc:docMk/>
            <pc:sldMk cId="4011900599" sldId="283"/>
            <ac:picMk id="59" creationId="{3FCCC668-2247-4814-9CC5-9C5D4B447AA3}"/>
          </ac:picMkLst>
        </pc:picChg>
      </pc:sldChg>
      <pc:sldChg chg="modSp">
        <pc:chgData name="AbdulRahman AlSuwaidan" userId="ce946cf5af265d11" providerId="LiveId" clId="{6EE4F973-54C6-4ED4-A976-5A0F51E1768E}" dt="2022-05-10T10:21:22.848" v="200" actId="14826"/>
        <pc:sldMkLst>
          <pc:docMk/>
          <pc:sldMk cId="2380675990" sldId="292"/>
        </pc:sldMkLst>
        <pc:picChg chg="mod">
          <ac:chgData name="AbdulRahman AlSuwaidan" userId="ce946cf5af265d11" providerId="LiveId" clId="{6EE4F973-54C6-4ED4-A976-5A0F51E1768E}" dt="2022-05-10T10:21:22.848" v="200" actId="14826"/>
          <ac:picMkLst>
            <pc:docMk/>
            <pc:sldMk cId="2380675990" sldId="292"/>
            <ac:picMk id="59" creationId="{3FCCC668-2247-4814-9CC5-9C5D4B447AA3}"/>
          </ac:picMkLst>
        </pc:picChg>
      </pc:sldChg>
      <pc:sldChg chg="del">
        <pc:chgData name="AbdulRahman AlSuwaidan" userId="ce946cf5af265d11" providerId="LiveId" clId="{6EE4F973-54C6-4ED4-A976-5A0F51E1768E}" dt="2022-05-10T10:14:42.293" v="137" actId="47"/>
        <pc:sldMkLst>
          <pc:docMk/>
          <pc:sldMk cId="3900954350" sldId="293"/>
        </pc:sldMkLst>
      </pc:sldChg>
      <pc:sldMasterChg chg="modSldLayout">
        <pc:chgData name="AbdulRahman AlSuwaidan" userId="ce946cf5af265d11" providerId="LiveId" clId="{6EE4F973-54C6-4ED4-A976-5A0F51E1768E}" dt="2022-05-10T09:48:08.500" v="60" actId="14100"/>
        <pc:sldMasterMkLst>
          <pc:docMk/>
          <pc:sldMasterMk cId="1564885083" sldId="2147483648"/>
        </pc:sldMasterMkLst>
        <pc:sldLayoutChg chg="modSp mod">
          <pc:chgData name="AbdulRahman AlSuwaidan" userId="ce946cf5af265d11" providerId="LiveId" clId="{6EE4F973-54C6-4ED4-A976-5A0F51E1768E}" dt="2022-05-10T09:48:08.500" v="60" actId="14100"/>
          <pc:sldLayoutMkLst>
            <pc:docMk/>
            <pc:sldMasterMk cId="1564885083" sldId="2147483648"/>
            <pc:sldLayoutMk cId="1123998309" sldId="2147483651"/>
          </pc:sldLayoutMkLst>
          <pc:spChg chg="mod">
            <ac:chgData name="AbdulRahman AlSuwaidan" userId="ce946cf5af265d11" providerId="LiveId" clId="{6EE4F973-54C6-4ED4-A976-5A0F51E1768E}" dt="2022-05-10T09:48:08.500" v="60" actId="14100"/>
            <ac:spMkLst>
              <pc:docMk/>
              <pc:sldMasterMk cId="1564885083" sldId="2147483648"/>
              <pc:sldLayoutMk cId="1123998309" sldId="2147483651"/>
              <ac:spMk id="27" creationId="{95572AA9-EFAE-4771-B1EE-47E361173778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5/10/2022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352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62087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Laptop and a notebook on a tabl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264" r="21264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846116" y="2855631"/>
            <a:ext cx="2080171" cy="1182321"/>
            <a:chOff x="2846116" y="2902286"/>
            <a:chExt cx="2080171" cy="1182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2846116" y="2902286"/>
              <a:ext cx="2080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Arial Black" panose="020B0A04020102020204" pitchFamily="34" charset="0"/>
                </a:rPr>
                <a:t>MATH 587</a:t>
              </a:r>
              <a:endParaRPr 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31716" y="3499832"/>
              <a:ext cx="1931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Advanced Applied Regression</a:t>
              </a:r>
              <a:endParaRPr lang="en-US" sz="1600"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607784"/>
            <a:ext cx="4911633" cy="2712864"/>
          </a:xfrm>
        </p:spPr>
        <p:txBody>
          <a:bodyPr>
            <a:normAutofit/>
          </a:bodyPr>
          <a:lstStyle/>
          <a:p>
            <a:r>
              <a:rPr lang="en-US"/>
              <a:t>Final Project </a:t>
            </a:r>
            <a:br>
              <a:rPr lang="en-US"/>
            </a:br>
            <a:br>
              <a:rPr lang="en-US"/>
            </a:br>
            <a:r>
              <a:rPr lang="en-US" sz="2800">
                <a:solidFill>
                  <a:schemeClr val="accent2"/>
                </a:solidFill>
              </a:rPr>
              <a:t>Laptop Prices Analysis</a:t>
            </a:r>
            <a:endParaRPr lang="en-US" sz="2200" b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1" y="4832019"/>
            <a:ext cx="4911633" cy="125675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Group 1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Calibri"/>
              </a:rPr>
              <a:t>Nada – Reda -AbdulRahman</a:t>
            </a: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cs typeface="Calibri"/>
              </a:rPr>
              <a:t>Exploratory Data Analysis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563C715-BADE-9C7C-6F57-EA285863157C}"/>
              </a:ext>
            </a:extLst>
          </p:cNvPr>
          <p:cNvSpPr txBox="1">
            <a:spLocks/>
          </p:cNvSpPr>
          <p:nvPr/>
        </p:nvSpPr>
        <p:spPr>
          <a:xfrm>
            <a:off x="629991" y="1711830"/>
            <a:ext cx="7342621" cy="6088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Categorical Variables (</a:t>
            </a:r>
            <a:r>
              <a:rPr lang="en-US" err="1">
                <a:ea typeface="+mn-lt"/>
                <a:cs typeface="+mn-lt"/>
              </a:rPr>
              <a:t>Con't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617B742-7B76-787E-8AFD-B274ABD16AF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72030" y="2681880"/>
            <a:ext cx="10173105" cy="3228165"/>
          </a:xfrm>
        </p:spPr>
      </p:pic>
    </p:spTree>
    <p:extLst>
      <p:ext uri="{BB962C8B-B14F-4D97-AF65-F5344CB8AC3E}">
        <p14:creationId xmlns:p14="http://schemas.microsoft.com/office/powerpoint/2010/main" val="994566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cs typeface="Calibri"/>
              </a:rPr>
              <a:t>Exploratory Data Analysis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563C715-BADE-9C7C-6F57-EA285863157C}"/>
              </a:ext>
            </a:extLst>
          </p:cNvPr>
          <p:cNvSpPr txBox="1">
            <a:spLocks/>
          </p:cNvSpPr>
          <p:nvPr/>
        </p:nvSpPr>
        <p:spPr>
          <a:xfrm>
            <a:off x="629991" y="1711830"/>
            <a:ext cx="7342621" cy="6088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Continuous Variables </a:t>
            </a: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9388691-63F9-03A9-10F6-7305476D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2352886"/>
            <a:ext cx="7261410" cy="41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1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cs typeface="Calibri"/>
              </a:rPr>
              <a:t>Exploratory Data Analysis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563C715-BADE-9C7C-6F57-EA285863157C}"/>
              </a:ext>
            </a:extLst>
          </p:cNvPr>
          <p:cNvSpPr txBox="1">
            <a:spLocks/>
          </p:cNvSpPr>
          <p:nvPr/>
        </p:nvSpPr>
        <p:spPr>
          <a:xfrm>
            <a:off x="629991" y="1711830"/>
            <a:ext cx="7342621" cy="6088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Continuous Variables (</a:t>
            </a:r>
            <a:r>
              <a:rPr lang="en-US" err="1">
                <a:ea typeface="+mn-lt"/>
                <a:cs typeface="+mn-lt"/>
              </a:rPr>
              <a:t>Con't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endParaRPr lang="en-US">
              <a:cs typeface="Calibri"/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46ABF1A-1849-C6DD-B2B4-1373885F0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6" y="2131356"/>
            <a:ext cx="7628964" cy="44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55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099D51-2FA4-61DA-7E8F-66FC78E0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ea typeface="+mj-lt"/>
                <a:cs typeface="+mj-lt"/>
              </a:rPr>
              <a:t>Transforming and Omitting Variables </a:t>
            </a:r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BD7AA7-E8EF-F9CA-8F58-F213B7B5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3006203"/>
            <a:ext cx="10318376" cy="1311759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DF3EA5D-173E-D7B6-4581-676FABE86B63}"/>
              </a:ext>
            </a:extLst>
          </p:cNvPr>
          <p:cNvSpPr txBox="1">
            <a:spLocks/>
          </p:cNvSpPr>
          <p:nvPr/>
        </p:nvSpPr>
        <p:spPr>
          <a:xfrm>
            <a:off x="612061" y="1998701"/>
            <a:ext cx="8884550" cy="60889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Processor name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sz="2200">
                <a:ea typeface="+mn-lt"/>
                <a:cs typeface="+mn-lt"/>
              </a:rPr>
              <a:t>variable includes many values. Therefore, it is transformed to be grouped as high, medium, and low performance.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209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cs typeface="Calibri"/>
              </a:rPr>
              <a:t>Missing Values Treatment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8D0302-516F-86DA-5E29-800E64DC4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" r="8110" b="3913"/>
          <a:stretch/>
        </p:blipFill>
        <p:spPr>
          <a:xfrm>
            <a:off x="690283" y="2592342"/>
            <a:ext cx="9716912" cy="198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5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099D51-2FA4-61DA-7E8F-66FC78E0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Outlier Treatment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A70E912-D327-B555-4BAA-1EBD2ED52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2501014"/>
            <a:ext cx="9592234" cy="4222651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BCFF333-0A5C-8BC8-7ED3-13E6F3D9CC0A}"/>
              </a:ext>
            </a:extLst>
          </p:cNvPr>
          <p:cNvSpPr txBox="1">
            <a:spLocks/>
          </p:cNvSpPr>
          <p:nvPr/>
        </p:nvSpPr>
        <p:spPr>
          <a:xfrm>
            <a:off x="647920" y="1711830"/>
            <a:ext cx="8884550" cy="60889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Outliers were </a:t>
            </a:r>
            <a:r>
              <a:rPr lang="en-US" b="1">
                <a:ea typeface="+mn-lt"/>
                <a:cs typeface="+mn-lt"/>
              </a:rPr>
              <a:t>determined</a:t>
            </a:r>
            <a:r>
              <a:rPr lang="en-US">
                <a:ea typeface="+mn-lt"/>
                <a:cs typeface="+mn-lt"/>
              </a:rPr>
              <a:t> using z-value test and </a:t>
            </a:r>
            <a:r>
              <a:rPr lang="en-US" b="1">
                <a:ea typeface="+mn-lt"/>
                <a:cs typeface="+mn-lt"/>
              </a:rPr>
              <a:t>imputed</a:t>
            </a:r>
            <a:r>
              <a:rPr lang="en-US">
                <a:ea typeface="+mn-lt"/>
                <a:cs typeface="+mn-lt"/>
              </a:rPr>
              <a:t> using median (Skewed distribution)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18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099D51-2FA4-61DA-7E8F-66FC78E0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Dummy Variable</a:t>
            </a: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86EA03-4CDF-2276-C0DF-241FB50F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7" y="2676486"/>
            <a:ext cx="8005481" cy="13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5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600474" cy="1147969"/>
          </a:xfrm>
        </p:spPr>
        <p:txBody>
          <a:bodyPr>
            <a:normAutofit fontScale="90000"/>
          </a:bodyPr>
          <a:lstStyle/>
          <a:p>
            <a:r>
              <a:rPr lang="en-US" sz="4400" b="0">
                <a:solidFill>
                  <a:schemeClr val="accent1"/>
                </a:solidFill>
                <a:ea typeface="+mn-lt"/>
                <a:cs typeface="+mn-lt"/>
              </a:rPr>
              <a:t>Correlation Matrix </a:t>
            </a:r>
            <a:br>
              <a:rPr lang="en-US" sz="4400" b="0">
                <a:solidFill>
                  <a:schemeClr val="accent1"/>
                </a:solidFill>
                <a:ea typeface="+mn-lt"/>
                <a:cs typeface="+mn-lt"/>
              </a:rPr>
            </a:br>
            <a:r>
              <a:rPr lang="en-US" sz="4400" b="0">
                <a:solidFill>
                  <a:schemeClr val="accent1"/>
                </a:solidFill>
                <a:ea typeface="+mn-lt"/>
                <a:cs typeface="+mn-lt"/>
              </a:rPr>
              <a:t>&amp;Removal of Highly Correlated Variables</a:t>
            </a:r>
            <a:endParaRPr lang="en-US" b="0">
              <a:cs typeface="Calibri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BAAFD58-868E-6441-2B26-8968EA898C5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45729" y="2190612"/>
            <a:ext cx="3636465" cy="3232149"/>
          </a:xfrm>
        </p:spPr>
        <p:txBody>
          <a:bodyPr/>
          <a:lstStyle/>
          <a:p>
            <a:r>
              <a:rPr lang="en-US"/>
              <a:t>The reviews and ratings variables are highly correlated.</a:t>
            </a:r>
          </a:p>
          <a:p>
            <a:r>
              <a:rPr lang="en-US"/>
              <a:t>At this step, the rating variable was omitted.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EBD808-8EFA-B82E-5132-5CF70918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1" y="1749287"/>
            <a:ext cx="73152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82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>
                <a:solidFill>
                  <a:schemeClr val="accent1"/>
                </a:solidFill>
                <a:ea typeface="+mn-lt"/>
                <a:cs typeface="+mn-lt"/>
              </a:rPr>
              <a:t>Residual Analysis</a:t>
            </a:r>
            <a:endParaRPr lang="en-US" b="0">
              <a:cs typeface="Calibri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68EF30-C8E3-2B4C-B922-E1B057F706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800" y="1656254"/>
            <a:ext cx="5189350" cy="4013337"/>
          </a:xfrm>
        </p:spPr>
        <p:txBody>
          <a:bodyPr>
            <a:normAutofit/>
          </a:bodyPr>
          <a:lstStyle/>
          <a:p>
            <a:r>
              <a:rPr lang="en-US"/>
              <a:t>The Normal Probability Plot &amp; Histogram</a:t>
            </a:r>
          </a:p>
          <a:p>
            <a:pPr lvl="1"/>
            <a:r>
              <a:rPr lang="en-US"/>
              <a:t>Shows that data distribution is almost normal but with some outliers.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Versus Fits</a:t>
            </a:r>
          </a:p>
          <a:p>
            <a:pPr lvl="1"/>
            <a:r>
              <a:rPr lang="en-US"/>
              <a:t>Shows some degree of heteroscedasticity.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Versus Order</a:t>
            </a:r>
          </a:p>
          <a:p>
            <a:pPr lvl="1"/>
            <a:r>
              <a:rPr lang="en-US"/>
              <a:t>Shows no pattern so the residuals are independent.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3D20BE-8EA7-456B-CA68-8C3408F466E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D7F5F6-F273-225B-F370-A8B3C84E19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0AA97C-4E82-EA46-2013-8CFC393D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500" y="1549574"/>
            <a:ext cx="6461500" cy="4307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13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>
                <a:solidFill>
                  <a:schemeClr val="accent1"/>
                </a:solidFill>
                <a:ea typeface="+mn-lt"/>
                <a:cs typeface="+mn-lt"/>
              </a:rPr>
              <a:t>Feature selection - Stepwise</a:t>
            </a:r>
            <a:endParaRPr lang="en-US" b="0">
              <a:cs typeface="Calibri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C44D0-A2CD-088E-61C1-7F26AB2363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5894" y="1453110"/>
            <a:ext cx="6521244" cy="3392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64E16-54D3-F97B-21EA-E6339B31C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693" y="112915"/>
            <a:ext cx="3251832" cy="660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6C3186-7EEB-B79A-0AB5-751E79990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94" y="4899472"/>
            <a:ext cx="3040297" cy="136245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85111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b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918716"/>
            <a:ext cx="5475290" cy="3719361"/>
          </a:xfr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buClr>
                <a:schemeClr val="accent2"/>
              </a:buClr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Data Dictionary </a:t>
            </a:r>
          </a:p>
          <a:p>
            <a:pPr>
              <a:buClr>
                <a:schemeClr val="accent2"/>
              </a:buClr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EDD and EDA</a:t>
            </a:r>
          </a:p>
          <a:p>
            <a:pPr>
              <a:buClr>
                <a:schemeClr val="accent2"/>
              </a:buClr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Outliers and Missing Values</a:t>
            </a:r>
          </a:p>
          <a:p>
            <a:pPr>
              <a:buClr>
                <a:schemeClr val="accent2"/>
              </a:buClr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Transforming and Omitting Variables </a:t>
            </a:r>
          </a:p>
          <a:p>
            <a:pPr>
              <a:buClr>
                <a:schemeClr val="accent2"/>
              </a:buClr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Creating Dummy Variables </a:t>
            </a:r>
          </a:p>
          <a:p>
            <a:pPr>
              <a:buClr>
                <a:schemeClr val="accent2"/>
              </a:buClr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Correlation Matrix and Removal of Highly Correlated Variables</a:t>
            </a:r>
          </a:p>
          <a:p>
            <a:pPr>
              <a:buClr>
                <a:schemeClr val="accent2"/>
              </a:buClr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Residual Analysis</a:t>
            </a:r>
          </a:p>
          <a:p>
            <a:pPr>
              <a:buClr>
                <a:schemeClr val="accent2"/>
              </a:buClr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Feature selection</a:t>
            </a:r>
          </a:p>
          <a:p>
            <a:pPr>
              <a:buClr>
                <a:schemeClr val="accent2"/>
              </a:buClr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Linear Regression &amp; Prediction</a:t>
            </a:r>
          </a:p>
          <a:p>
            <a:pPr>
              <a:buClr>
                <a:schemeClr val="accent2"/>
              </a:buClr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Conclusion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4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0">
                <a:solidFill>
                  <a:schemeClr val="accent1"/>
                </a:solidFill>
                <a:ea typeface="+mn-lt"/>
                <a:cs typeface="+mn-lt"/>
              </a:rPr>
              <a:t>Feature selection – Forward Selection</a:t>
            </a:r>
            <a:endParaRPr lang="en-US" b="0">
              <a:cs typeface="Calibri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36272-05E8-80D8-C709-61173AA4B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8" y="1274780"/>
            <a:ext cx="6512560" cy="33879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7AD587-D368-6E7A-4C4D-59218303E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184" y="121332"/>
            <a:ext cx="3212014" cy="652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A0F029-B9BE-D1D5-61E1-EB71826CE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78" y="4640560"/>
            <a:ext cx="3045436" cy="136476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72151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54531" cy="1147969"/>
          </a:xfrm>
        </p:spPr>
        <p:txBody>
          <a:bodyPr>
            <a:normAutofit fontScale="90000"/>
          </a:bodyPr>
          <a:lstStyle/>
          <a:p>
            <a:r>
              <a:rPr lang="en-US" sz="4400" b="0">
                <a:solidFill>
                  <a:schemeClr val="accent1"/>
                </a:solidFill>
                <a:ea typeface="+mn-lt"/>
                <a:cs typeface="+mn-lt"/>
              </a:rPr>
              <a:t>Feature selection – Backward Elimination</a:t>
            </a:r>
            <a:endParaRPr lang="en-US" b="0">
              <a:cs typeface="Calibri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3AD87-4766-65AB-02C6-34A3F143C5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8694" y="1536450"/>
            <a:ext cx="6510528" cy="3392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B15DA-8063-CF27-6947-96A6136D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021" y="0"/>
            <a:ext cx="2567608" cy="6833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5C7672-C642-7388-AAD1-F5E16A1A2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94" y="4928874"/>
            <a:ext cx="3040294" cy="136245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11267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54531" cy="1147969"/>
          </a:xfrm>
        </p:spPr>
        <p:txBody>
          <a:bodyPr>
            <a:normAutofit/>
          </a:bodyPr>
          <a:lstStyle/>
          <a:p>
            <a:r>
              <a:rPr lang="en-US" sz="4400" b="0">
                <a:solidFill>
                  <a:schemeClr val="accent1"/>
                </a:solidFill>
                <a:ea typeface="+mn-lt"/>
                <a:cs typeface="+mn-lt"/>
              </a:rPr>
              <a:t>Linear Regression &amp; Prediction</a:t>
            </a:r>
            <a:endParaRPr lang="en-US" b="0">
              <a:cs typeface="Calibri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397E1B-D942-702D-B238-818A56B3DBE9}"/>
              </a:ext>
            </a:extLst>
          </p:cNvPr>
          <p:cNvSpPr txBox="1">
            <a:spLocks/>
          </p:cNvSpPr>
          <p:nvPr/>
        </p:nvSpPr>
        <p:spPr>
          <a:xfrm>
            <a:off x="629991" y="1430694"/>
            <a:ext cx="7863769" cy="8900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selected variables are based on the stepwise selection method. Forward selection resulted in the same as stepwise.</a:t>
            </a:r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699A3-2E10-E145-93F2-51E5262C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2153121"/>
            <a:ext cx="5496560" cy="3013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30917-CD31-77E8-C9B2-0C0AEE15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33" y="2132238"/>
            <a:ext cx="4114676" cy="422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F5E5EA-7A13-105B-849F-898E55F1B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" y="5167053"/>
            <a:ext cx="3251466" cy="1457088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008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54531" cy="1147969"/>
          </a:xfrm>
        </p:spPr>
        <p:txBody>
          <a:bodyPr>
            <a:normAutofit/>
          </a:bodyPr>
          <a:lstStyle/>
          <a:p>
            <a:r>
              <a:rPr lang="en-US" sz="4400" b="0">
                <a:solidFill>
                  <a:schemeClr val="accent1"/>
                </a:solidFill>
                <a:ea typeface="+mn-lt"/>
                <a:cs typeface="+mn-lt"/>
              </a:rPr>
              <a:t>Linear Regression &amp; Prediction</a:t>
            </a:r>
            <a:endParaRPr lang="en-US" b="0">
              <a:cs typeface="Calibri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397E1B-D942-702D-B238-818A56B3DBE9}"/>
              </a:ext>
            </a:extLst>
          </p:cNvPr>
          <p:cNvSpPr txBox="1">
            <a:spLocks/>
          </p:cNvSpPr>
          <p:nvPr/>
        </p:nvSpPr>
        <p:spPr>
          <a:xfrm>
            <a:off x="629991" y="1711830"/>
            <a:ext cx="7863769" cy="608895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selected variables are based on the stepwise selection method.</a:t>
            </a:r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699A3-2E10-E145-93F2-51E5262C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2016277"/>
            <a:ext cx="5496560" cy="30139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8AD67-A885-005E-28FF-3907335E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2051837"/>
            <a:ext cx="3312160" cy="381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EE866-687F-EE57-5572-56366088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" y="5030209"/>
            <a:ext cx="3789680" cy="128302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74EDA9E9-C708-1D46-019D-7F81263E4FD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575038" y="5911929"/>
            <a:ext cx="1475604" cy="388292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12 predictors</a:t>
            </a:r>
          </a:p>
          <a:p>
            <a:pPr marL="457200" lvl="1" indent="0">
              <a:buNone/>
            </a:pPr>
            <a:endParaRPr lang="en-US" sz="1600"/>
          </a:p>
          <a:p>
            <a:pPr marL="457200" lvl="1" indent="0">
              <a:buNone/>
            </a:pPr>
            <a:endParaRPr lang="en-US" sz="160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5E7F2203-135B-6A2E-24D5-05FE6419785A}"/>
              </a:ext>
            </a:extLst>
          </p:cNvPr>
          <p:cNvSpPr txBox="1">
            <a:spLocks/>
          </p:cNvSpPr>
          <p:nvPr/>
        </p:nvSpPr>
        <p:spPr>
          <a:xfrm>
            <a:off x="8575038" y="6350083"/>
            <a:ext cx="2890522" cy="38829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3 Numerical &amp; 9 Categorical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2709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b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822447"/>
            <a:ext cx="5638801" cy="2958275"/>
          </a:xfrm>
        </p:spPr>
        <p:txBody>
          <a:bodyPr lIns="91440" tIns="45720" rIns="91440" bIns="45720" anchor="t">
            <a:normAutofit/>
          </a:bodyPr>
          <a:lstStyle/>
          <a:p>
            <a:pPr lvl="0"/>
            <a:endParaRPr lang="en-US"/>
          </a:p>
          <a:p>
            <a:r>
              <a:rPr lang="en-US"/>
              <a:t>We have found that 12 Variable/s are made the high impact on the predicting Laptop price.</a:t>
            </a:r>
            <a:endParaRPr lang="en-US">
              <a:cs typeface="Calibri"/>
            </a:endParaRPr>
          </a:p>
          <a:p>
            <a:pPr lvl="0"/>
            <a:r>
              <a:rPr lang="en-US">
                <a:ea typeface="Calibri"/>
                <a:cs typeface="Calibri"/>
              </a:rPr>
              <a:t>Dataset need to be expanded to have more records, to increase the accuracy for the model.</a:t>
            </a:r>
          </a:p>
        </p:txBody>
      </p:sp>
      <p:pic>
        <p:nvPicPr>
          <p:cNvPr id="59" name="Picture Placeholder 58" descr="Close-up of a pen writing on a chart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9416" r="9416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39820-8B9B-8B38-51D3-C7698C6D6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3" t="31266" r="61418" b="50000"/>
          <a:stretch/>
        </p:blipFill>
        <p:spPr>
          <a:xfrm>
            <a:off x="6795490" y="2986899"/>
            <a:ext cx="4601516" cy="262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675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846116" y="2855631"/>
            <a:ext cx="2080171" cy="1182321"/>
            <a:chOff x="2846116" y="2902286"/>
            <a:chExt cx="2080171" cy="1182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2846116" y="2902286"/>
              <a:ext cx="2080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Arial Black" panose="020B0A04020102020204" pitchFamily="34" charset="0"/>
                </a:rPr>
                <a:t>MATH 587</a:t>
              </a:r>
              <a:endParaRPr 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31716" y="3499832"/>
              <a:ext cx="1931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Advanced Applied Regression</a:t>
              </a:r>
              <a:endParaRPr lang="en-US" sz="1600"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239" y="3149144"/>
            <a:ext cx="4911633" cy="601414"/>
          </a:xfrm>
        </p:spPr>
        <p:txBody>
          <a:bodyPr>
            <a:normAutofit/>
          </a:bodyPr>
          <a:lstStyle/>
          <a:p>
            <a:r>
              <a:rPr lang="en-US"/>
              <a:t>Thank </a:t>
            </a:r>
            <a:r>
              <a:rPr lang="en-US" b="0"/>
              <a:t>You.</a:t>
            </a:r>
            <a:endParaRPr lang="en-US" b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8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cs typeface="Calibri"/>
              </a:rPr>
              <a:t>Data Dictionary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US"/>
              <a:t>Metadata for our dataset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FFEB541-98E8-4241-B9D7-B8DD328E6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96740"/>
              </p:ext>
            </p:extLst>
          </p:nvPr>
        </p:nvGraphicFramePr>
        <p:xfrm>
          <a:off x="616954" y="2005762"/>
          <a:ext cx="9220430" cy="4389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7281">
                  <a:extLst>
                    <a:ext uri="{9D8B030D-6E8A-4147-A177-3AD203B41FA5}">
                      <a16:colId xmlns:a16="http://schemas.microsoft.com/office/drawing/2014/main" val="3367577871"/>
                    </a:ext>
                  </a:extLst>
                </a:gridCol>
                <a:gridCol w="6613149">
                  <a:extLst>
                    <a:ext uri="{9D8B030D-6E8A-4147-A177-3AD203B41FA5}">
                      <a16:colId xmlns:a16="http://schemas.microsoft.com/office/drawing/2014/main" val="737992140"/>
                    </a:ext>
                  </a:extLst>
                </a:gridCol>
              </a:tblGrid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Variable​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5892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name of the Laptop Brand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90950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Model Name of the 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493105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processor_brand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Name of processor producer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458357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processor_name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Technical /commercial name of the processor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409334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processor_gnrtn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generation number of the processor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49544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ram_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RAM (Random Access Memory), the RAM capacity in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038650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ram_type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type of the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340762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Capacity if the hard drive is SSD in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75204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hdd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The Capacity if the hard drive is HDD in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060791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Operation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898095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os_bit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bit of operation system, 64-bit or 32-bit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59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26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cs typeface="Calibri"/>
              </a:rPr>
              <a:t>Data Dictionary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US"/>
              <a:t>Metadata for our dataset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FFEB541-98E8-4241-B9D7-B8DD328E6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51700"/>
              </p:ext>
            </p:extLst>
          </p:nvPr>
        </p:nvGraphicFramePr>
        <p:xfrm>
          <a:off x="616954" y="2005762"/>
          <a:ext cx="9220430" cy="4389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7281">
                  <a:extLst>
                    <a:ext uri="{9D8B030D-6E8A-4147-A177-3AD203B41FA5}">
                      <a16:colId xmlns:a16="http://schemas.microsoft.com/office/drawing/2014/main" val="3367577871"/>
                    </a:ext>
                  </a:extLst>
                </a:gridCol>
                <a:gridCol w="6613149">
                  <a:extLst>
                    <a:ext uri="{9D8B030D-6E8A-4147-A177-3AD203B41FA5}">
                      <a16:colId xmlns:a16="http://schemas.microsoft.com/office/drawing/2014/main" val="737992140"/>
                    </a:ext>
                  </a:extLst>
                </a:gridCol>
              </a:tblGrid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Variable​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5892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graphic_card_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External Graphic card capacity in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90950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The wight for the Laptop, as it have three segments ( ThinNlight, Casual , and Gaming)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493105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display_size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display size of the screen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458357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warranty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Represent the number of years for active warranty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409334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Touchscreen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Shows if the laptop has touchscreen or not ( 0 means no didn’t have, while 1 mean yes it has)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49544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msoffice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Represent MC office apps if its available or not ( 0- not available, 1 – available)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038650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latest_price_USD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price of the 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340762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star_rating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Rating result based on the customer feedback; the ration is from 0 to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75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9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cs typeface="Calibri"/>
              </a:rPr>
              <a:t>Data Dictionary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US"/>
              <a:t>Metadata for our dataset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FFEB541-98E8-4241-B9D7-B8DD328E6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736383"/>
              </p:ext>
            </p:extLst>
          </p:nvPr>
        </p:nvGraphicFramePr>
        <p:xfrm>
          <a:off x="616954" y="2005762"/>
          <a:ext cx="9220430" cy="1097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7281">
                  <a:extLst>
                    <a:ext uri="{9D8B030D-6E8A-4147-A177-3AD203B41FA5}">
                      <a16:colId xmlns:a16="http://schemas.microsoft.com/office/drawing/2014/main" val="3367577871"/>
                    </a:ext>
                  </a:extLst>
                </a:gridCol>
                <a:gridCol w="6613149">
                  <a:extLst>
                    <a:ext uri="{9D8B030D-6E8A-4147-A177-3AD203B41FA5}">
                      <a16:colId xmlns:a16="http://schemas.microsoft.com/office/drawing/2014/main" val="737992140"/>
                    </a:ext>
                  </a:extLst>
                </a:gridCol>
              </a:tblGrid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Variable​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5892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ratings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people that rate the laptop from 0-5 stars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060791"/>
                  </a:ext>
                </a:extLst>
              </a:tr>
              <a:tr h="343193">
                <a:tc>
                  <a:txBody>
                    <a:bodyPr/>
                    <a:lstStyle/>
                    <a:p>
                      <a:r>
                        <a:rPr lang="en-US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people who wrote feedback on the 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898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81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cs typeface="Calibri"/>
              </a:rPr>
              <a:t>Extended Data Dictionary 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10284B3B-8020-CF0A-852F-131C8E419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7" r="-114" b="204"/>
          <a:stretch/>
        </p:blipFill>
        <p:spPr>
          <a:xfrm>
            <a:off x="1488143" y="1941832"/>
            <a:ext cx="8462695" cy="4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1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cs typeface="Calibri"/>
              </a:rPr>
              <a:t>Extended Data Dictionary 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B099547B-6799-040F-2775-4909B5ED2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0" r="-211" b="-402"/>
          <a:stretch/>
        </p:blipFill>
        <p:spPr>
          <a:xfrm>
            <a:off x="1344706" y="2020842"/>
            <a:ext cx="8749536" cy="39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6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cs typeface="Calibri"/>
              </a:rPr>
              <a:t>Exploratory Data Analysis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563C715-BADE-9C7C-6F57-EA285863157C}"/>
              </a:ext>
            </a:extLst>
          </p:cNvPr>
          <p:cNvSpPr txBox="1">
            <a:spLocks/>
          </p:cNvSpPr>
          <p:nvPr/>
        </p:nvSpPr>
        <p:spPr>
          <a:xfrm>
            <a:off x="629991" y="1711830"/>
            <a:ext cx="7342621" cy="6088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Target Variable</a:t>
            </a:r>
          </a:p>
          <a:p>
            <a:endParaRPr lang="en-US">
              <a:cs typeface="Calibri"/>
            </a:endParaRPr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49D06B03-94D8-AAAA-BAE6-1204D0581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" t="781" r="50418" b="47917"/>
          <a:stretch/>
        </p:blipFill>
        <p:spPr>
          <a:xfrm>
            <a:off x="2572873" y="2170811"/>
            <a:ext cx="7216366" cy="436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3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cs typeface="Calibri"/>
              </a:rPr>
              <a:t>Exploratory Data Analysis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F671C99-F56E-FB59-20D9-A232BDF72D0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843749" y="2670429"/>
            <a:ext cx="9626258" cy="3573794"/>
          </a:xfr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563C715-BADE-9C7C-6F57-EA285863157C}"/>
              </a:ext>
            </a:extLst>
          </p:cNvPr>
          <p:cNvSpPr txBox="1">
            <a:spLocks/>
          </p:cNvSpPr>
          <p:nvPr/>
        </p:nvSpPr>
        <p:spPr>
          <a:xfrm>
            <a:off x="629991" y="1711830"/>
            <a:ext cx="7342621" cy="6088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Categorical Variables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2742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7F4215-C6BB-44A3-9A5E-9446E6835900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Application>Microsoft Office PowerPoint</Application>
  <PresentationFormat>Widescreen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Final Project   Laptop Prices Analysis</vt:lpstr>
      <vt:lpstr>Agenda</vt:lpstr>
      <vt:lpstr>Data Dictionary </vt:lpstr>
      <vt:lpstr>Data Dictionary </vt:lpstr>
      <vt:lpstr>Data Dictionary </vt:lpstr>
      <vt:lpstr>Extended Data Dictionary </vt:lpstr>
      <vt:lpstr>Extended Data Dictionary 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Transforming and Omitting Variables </vt:lpstr>
      <vt:lpstr>Missing Values Treatment</vt:lpstr>
      <vt:lpstr>Outlier Treatment</vt:lpstr>
      <vt:lpstr>Dummy Variable</vt:lpstr>
      <vt:lpstr>Correlation Matrix  &amp;Removal of Highly Correlated Variables</vt:lpstr>
      <vt:lpstr>Residual Analysis</vt:lpstr>
      <vt:lpstr>Feature selection - Stepwise</vt:lpstr>
      <vt:lpstr>Feature selection – Forward Selection</vt:lpstr>
      <vt:lpstr>Feature selection – Backward Elimination</vt:lpstr>
      <vt:lpstr>Linear Regression &amp; Prediction</vt:lpstr>
      <vt:lpstr>Linear Regression &amp; Prediction</vt:lpstr>
      <vt:lpstr>Conclusion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Divider </dc:title>
  <dc:creator>AbdulRahman AlSuwaidan</dc:creator>
  <cp:revision>1</cp:revision>
  <dcterms:created xsi:type="dcterms:W3CDTF">2021-12-11T08:26:05Z</dcterms:created>
  <dcterms:modified xsi:type="dcterms:W3CDTF">2022-05-10T12:55:05Z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